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5"/>
  </p:notesMasterIdLst>
  <p:handoutMasterIdLst>
    <p:handoutMasterId r:id="rId46"/>
  </p:handoutMasterIdLst>
  <p:sldIdLst>
    <p:sldId id="256" r:id="rId2"/>
    <p:sldId id="257" r:id="rId3"/>
    <p:sldId id="260" r:id="rId4"/>
    <p:sldId id="267" r:id="rId5"/>
    <p:sldId id="271" r:id="rId6"/>
    <p:sldId id="283" r:id="rId7"/>
    <p:sldId id="281" r:id="rId8"/>
    <p:sldId id="261" r:id="rId9"/>
    <p:sldId id="264" r:id="rId10"/>
    <p:sldId id="282" r:id="rId11"/>
    <p:sldId id="274" r:id="rId12"/>
    <p:sldId id="275" r:id="rId13"/>
    <p:sldId id="291" r:id="rId14"/>
    <p:sldId id="278" r:id="rId15"/>
    <p:sldId id="276" r:id="rId16"/>
    <p:sldId id="288" r:id="rId17"/>
    <p:sldId id="287" r:id="rId18"/>
    <p:sldId id="290" r:id="rId19"/>
    <p:sldId id="306" r:id="rId20"/>
    <p:sldId id="293" r:id="rId21"/>
    <p:sldId id="294" r:id="rId22"/>
    <p:sldId id="309" r:id="rId23"/>
    <p:sldId id="334" r:id="rId24"/>
    <p:sldId id="297" r:id="rId25"/>
    <p:sldId id="336" r:id="rId26"/>
    <p:sldId id="315" r:id="rId27"/>
    <p:sldId id="317" r:id="rId28"/>
    <p:sldId id="316" r:id="rId29"/>
    <p:sldId id="335" r:id="rId30"/>
    <p:sldId id="312" r:id="rId31"/>
    <p:sldId id="314" r:id="rId32"/>
    <p:sldId id="333" r:id="rId33"/>
    <p:sldId id="313" r:id="rId34"/>
    <p:sldId id="337" r:id="rId35"/>
    <p:sldId id="300" r:id="rId36"/>
    <p:sldId id="339" r:id="rId37"/>
    <p:sldId id="338" r:id="rId38"/>
    <p:sldId id="301" r:id="rId39"/>
    <p:sldId id="340" r:id="rId40"/>
    <p:sldId id="302" r:id="rId41"/>
    <p:sldId id="343" r:id="rId42"/>
    <p:sldId id="341" r:id="rId43"/>
    <p:sldId id="342" r:id="rId4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527" autoAdjust="0"/>
  </p:normalViewPr>
  <p:slideViewPr>
    <p:cSldViewPr snapToGrid="0" showGuides="1">
      <p:cViewPr varScale="1">
        <p:scale>
          <a:sx n="75" d="100"/>
          <a:sy n="75" d="100"/>
        </p:scale>
        <p:origin x="902" y="72"/>
      </p:cViewPr>
      <p:guideLst>
        <p:guide orient="horz" pos="2160"/>
        <p:guide pos="3840"/>
      </p:guideLst>
    </p:cSldViewPr>
  </p:slideViewPr>
  <p:notesTextViewPr>
    <p:cViewPr>
      <p:scale>
        <a:sx n="1" d="1"/>
        <a:sy n="1" d="1"/>
      </p:scale>
      <p:origin x="0" y="0"/>
    </p:cViewPr>
  </p:notesTextViewPr>
  <p:notesViewPr>
    <p:cSldViewPr snapToGrid="0" showGuides="1">
      <p:cViewPr varScale="1">
        <p:scale>
          <a:sx n="65" d="100"/>
          <a:sy n="65" d="100"/>
        </p:scale>
        <p:origin x="3082"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9201858F-8616-4F5E-8C1E-743320EE0DCB}" type="presOf" srcId="{95C7C791-A4E5-453C-A942-CEC3FEE53170}" destId="{7B8E3155-56E4-47C6-9FAE-C35C728D6474}" srcOrd="1"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5F99D08E-944B-4F57-9D89-4B6DDDD4E7AC}" type="presOf" srcId="{E11431BE-A933-4ACA-80B0-723CC3AB688C}" destId="{8A2D86A4-3154-4B52-B317-A7D7D54AAB24}" srcOrd="0" destOrd="0" presId="urn:microsoft.com/office/officeart/2005/8/layout/process2"/>
    <dgm:cxn modelId="{D9BB70EA-C93F-49F6-A17C-8F0FC32F8A84}" type="presOf" srcId="{D902F9AA-068A-41A9-B5CE-8D514F58EDFC}" destId="{5916159B-D654-4513-8077-C3558834B434}" srcOrd="1" destOrd="0" presId="urn:microsoft.com/office/officeart/2005/8/layout/process2"/>
    <dgm:cxn modelId="{E0D1B326-1EDE-49C1-ACA3-D68D727B4E0C}" type="presOf" srcId="{7F578829-D4A6-48C2-A500-4E10348A32B7}" destId="{3E2F7C82-C891-42D4-973A-D2562849777C}"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926BFC10-E15C-4CD7-824B-029D74680CD8}" type="presOf" srcId="{95C7C791-A4E5-453C-A942-CEC3FEE53170}" destId="{054C5E21-6CCF-4CEA-8C45-90F9A15823E6}"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A4AA2E0C-378F-4290-AA19-2A702C2089A6}" type="presOf" srcId="{08C6300B-ABAD-472F-8E9A-858A33778B2A}" destId="{687FE0BC-5611-48D2-B4F0-EA78A9747287}" srcOrd="0" destOrd="0" presId="urn:microsoft.com/office/officeart/2005/8/layout/process2"/>
    <dgm:cxn modelId="{8526E233-98A3-4730-92A3-BBE166C12A9F}" type="presOf" srcId="{7F578829-D4A6-48C2-A500-4E10348A32B7}" destId="{49BB0967-84B8-4708-8E8B-6C088729DB79}" srcOrd="1" destOrd="0" presId="urn:microsoft.com/office/officeart/2005/8/layout/process2"/>
    <dgm:cxn modelId="{08D17806-2AE0-4275-886A-FA7919FC6AB3}" type="presOf" srcId="{AC8D9AA9-155B-4D1D-9A48-381737B4EC3B}" destId="{213F8545-95A4-4C47-A08E-863C1CBFD04C}" srcOrd="0" destOrd="0" presId="urn:microsoft.com/office/officeart/2005/8/layout/process2"/>
    <dgm:cxn modelId="{6EE8566B-AE56-4D52-8325-6E85DF172F11}" type="presOf" srcId="{386CDDCC-4648-413B-ADAD-0F93F4E93986}" destId="{72CBB30C-D986-4B7E-899E-A9C7E246D9BF}" srcOrd="0" destOrd="0" presId="urn:microsoft.com/office/officeart/2005/8/layout/process2"/>
    <dgm:cxn modelId="{90708533-33B5-4093-9296-8D31B79EF911}" type="presOf" srcId="{462EB4B4-5CA6-4A75-BADC-D76E12BA4061}" destId="{5E6D2591-9977-4F2E-A8CC-DF31114BAD84}"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2F5C279E-6EBE-4B24-A91F-DB5FEA97B310}" type="presOf" srcId="{49E05B92-1F05-4049-BE9D-CABC8F51A293}" destId="{A0613395-CDC1-4038-B4AE-183FBDAD7D4B}" srcOrd="0"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F5A52148-7C19-4A58-8A20-F097C362A812}" type="presOf" srcId="{82DD1896-BCAD-48E0-8D83-2F288393B08C}" destId="{5308875E-EADB-48DA-A103-C386D715AEAD}" srcOrd="0" destOrd="0" presId="urn:microsoft.com/office/officeart/2005/8/layout/process2"/>
    <dgm:cxn modelId="{640E1E47-0860-4651-9B09-57DBCC17C4E7}" type="presOf" srcId="{462EB4B4-5CA6-4A75-BADC-D76E12BA4061}" destId="{9F882106-EDE9-4764-A2FF-FB74DE7076ED}" srcOrd="1" destOrd="0" presId="urn:microsoft.com/office/officeart/2005/8/layout/process2"/>
    <dgm:cxn modelId="{BB166CCC-901F-4CF0-AEFF-74E3983A25EB}" type="presOf" srcId="{D902F9AA-068A-41A9-B5CE-8D514F58EDFC}" destId="{A7FEF249-9869-45BF-A088-5A1F818B996D}" srcOrd="0" destOrd="0" presId="urn:microsoft.com/office/officeart/2005/8/layout/process2"/>
    <dgm:cxn modelId="{B54D25E4-1106-4A4E-8BC2-1AF5FF6B06D8}" type="presParOf" srcId="{72CBB30C-D986-4B7E-899E-A9C7E246D9BF}" destId="{8A2D86A4-3154-4B52-B317-A7D7D54AAB24}" srcOrd="0" destOrd="0" presId="urn:microsoft.com/office/officeart/2005/8/layout/process2"/>
    <dgm:cxn modelId="{70B5A2ED-A682-4E15-973A-AF783A2AB689}" type="presParOf" srcId="{72CBB30C-D986-4B7E-899E-A9C7E246D9BF}" destId="{A7FEF249-9869-45BF-A088-5A1F818B996D}" srcOrd="1" destOrd="0" presId="urn:microsoft.com/office/officeart/2005/8/layout/process2"/>
    <dgm:cxn modelId="{34910F61-5C9F-4C75-9CA7-10B6AFED57D7}" type="presParOf" srcId="{A7FEF249-9869-45BF-A088-5A1F818B996D}" destId="{5916159B-D654-4513-8077-C3558834B434}" srcOrd="0" destOrd="0" presId="urn:microsoft.com/office/officeart/2005/8/layout/process2"/>
    <dgm:cxn modelId="{3899B066-453F-4830-BFF1-83DC2E47399A}" type="presParOf" srcId="{72CBB30C-D986-4B7E-899E-A9C7E246D9BF}" destId="{A0613395-CDC1-4038-B4AE-183FBDAD7D4B}" srcOrd="2" destOrd="0" presId="urn:microsoft.com/office/officeart/2005/8/layout/process2"/>
    <dgm:cxn modelId="{A539CE08-CB33-4686-95E9-2F9AC966342C}" type="presParOf" srcId="{72CBB30C-D986-4B7E-899E-A9C7E246D9BF}" destId="{3E2F7C82-C891-42D4-973A-D2562849777C}" srcOrd="3" destOrd="0" presId="urn:microsoft.com/office/officeart/2005/8/layout/process2"/>
    <dgm:cxn modelId="{EBF595C7-78EE-4A71-A5FD-C5918EF0F8B7}" type="presParOf" srcId="{3E2F7C82-C891-42D4-973A-D2562849777C}" destId="{49BB0967-84B8-4708-8E8B-6C088729DB79}" srcOrd="0" destOrd="0" presId="urn:microsoft.com/office/officeart/2005/8/layout/process2"/>
    <dgm:cxn modelId="{327DB04E-85DA-4ABA-A918-A20A8C7A0DE3}" type="presParOf" srcId="{72CBB30C-D986-4B7E-899E-A9C7E246D9BF}" destId="{5308875E-EADB-48DA-A103-C386D715AEAD}" srcOrd="4" destOrd="0" presId="urn:microsoft.com/office/officeart/2005/8/layout/process2"/>
    <dgm:cxn modelId="{9041CA74-CAE2-451D-A523-CB7166E000D6}" type="presParOf" srcId="{72CBB30C-D986-4B7E-899E-A9C7E246D9BF}" destId="{054C5E21-6CCF-4CEA-8C45-90F9A15823E6}" srcOrd="5" destOrd="0" presId="urn:microsoft.com/office/officeart/2005/8/layout/process2"/>
    <dgm:cxn modelId="{A369FB72-EB95-495E-A84F-8F89904A1F59}" type="presParOf" srcId="{054C5E21-6CCF-4CEA-8C45-90F9A15823E6}" destId="{7B8E3155-56E4-47C6-9FAE-C35C728D6474}" srcOrd="0" destOrd="0" presId="urn:microsoft.com/office/officeart/2005/8/layout/process2"/>
    <dgm:cxn modelId="{A8C36CCB-10B3-4900-8E17-D1DFA3BEC81B}" type="presParOf" srcId="{72CBB30C-D986-4B7E-899E-A9C7E246D9BF}" destId="{213F8545-95A4-4C47-A08E-863C1CBFD04C}" srcOrd="6" destOrd="0" presId="urn:microsoft.com/office/officeart/2005/8/layout/process2"/>
    <dgm:cxn modelId="{48DBD49D-C9F3-45DB-AF9A-F4DFFAA36E11}" type="presParOf" srcId="{72CBB30C-D986-4B7E-899E-A9C7E246D9BF}" destId="{5E6D2591-9977-4F2E-A8CC-DF31114BAD84}" srcOrd="7" destOrd="0" presId="urn:microsoft.com/office/officeart/2005/8/layout/process2"/>
    <dgm:cxn modelId="{D1E314E9-B22B-4822-9534-B401221C8C64}" type="presParOf" srcId="{5E6D2591-9977-4F2E-A8CC-DF31114BAD84}" destId="{9F882106-EDE9-4764-A2FF-FB74DE7076ED}" srcOrd="0" destOrd="0" presId="urn:microsoft.com/office/officeart/2005/8/layout/process2"/>
    <dgm:cxn modelId="{8879AD80-0224-4894-83E8-B7B403AB327A}"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2A842E55-D8F1-4C66-A051-9A3BAD768B23}">
      <dgm:prSet/>
      <dgm:spPr>
        <a:solidFill>
          <a:schemeClr val="bg1"/>
        </a:solidFill>
        <a:ln>
          <a:solidFill>
            <a:schemeClr val="accent2">
              <a:shade val="80000"/>
              <a:hueOff val="0"/>
              <a:satOff val="0"/>
              <a:lumOff val="0"/>
            </a:schemeClr>
          </a:solidFill>
          <a:prstDash val="dash"/>
        </a:ln>
      </dgm:spPr>
      <dgm:t>
        <a:bodyPr/>
        <a:lstStyle/>
        <a:p>
          <a:r>
            <a:rPr lang="fr-BE" dirty="0" smtClean="0"/>
            <a:t>Transformation</a:t>
          </a:r>
          <a:endParaRPr lang="fr-BE" dirty="0"/>
        </a:p>
      </dgm:t>
    </dgm:pt>
    <dgm:pt modelId="{3B92F9E1-65A4-4DAE-852B-35E631DC622B}" type="parTrans" cxnId="{DE241BB2-34F7-4DDA-9E1C-65EC2164081D}">
      <dgm:prSet/>
      <dgm:spPr/>
      <dgm:t>
        <a:bodyPr/>
        <a:lstStyle/>
        <a:p>
          <a:endParaRPr lang="fr-BE"/>
        </a:p>
      </dgm:t>
    </dgm:pt>
    <dgm:pt modelId="{4654BE33-D65F-4684-8E27-B3F38FB00C93}" type="sibTrans" cxnId="{DE241BB2-34F7-4DDA-9E1C-65EC2164081D}">
      <dgm:prSet/>
      <dgm:spPr/>
      <dgm:t>
        <a:bodyPr/>
        <a:lstStyle/>
        <a:p>
          <a:endParaRPr lang="fr-BE"/>
        </a:p>
      </dgm:t>
    </dgm:pt>
    <dgm:pt modelId="{6A86D0D6-F64B-4A6C-9911-8AA9B9773B72}">
      <dgm:prSet/>
      <dgm:spPr>
        <a:solidFill>
          <a:schemeClr val="accent2">
            <a:lumMod val="20000"/>
            <a:lumOff val="80000"/>
          </a:schemeClr>
        </a:solidFill>
        <a:ln>
          <a:solidFill>
            <a:schemeClr val="accent2">
              <a:lumMod val="75000"/>
            </a:schemeClr>
          </a:solidFill>
          <a:prstDash val="solid"/>
        </a:ln>
      </dgm:spPr>
      <dgm:t>
        <a:bodyPr/>
        <a:lstStyle/>
        <a:p>
          <a:r>
            <a:rPr lang="fr-BE" dirty="0" smtClean="0"/>
            <a:t>Emballage</a:t>
          </a:r>
          <a:endParaRPr lang="fr-BE" dirty="0"/>
        </a:p>
      </dgm:t>
    </dgm:pt>
    <dgm:pt modelId="{83D8866E-33C2-4390-982B-276BD49C3299}" type="parTrans" cxnId="{37143864-894F-4122-AE87-4CE8534A2E35}">
      <dgm:prSet/>
      <dgm:spPr/>
      <dgm:t>
        <a:bodyPr/>
        <a:lstStyle/>
        <a:p>
          <a:endParaRPr lang="fr-BE"/>
        </a:p>
      </dgm:t>
    </dgm:pt>
    <dgm:pt modelId="{A52A38A6-7D49-456B-A2EE-8BA10799350F}" type="sibTrans" cxnId="{37143864-894F-4122-AE87-4CE8534A2E35}">
      <dgm:prSet/>
      <dgm:spPr/>
      <dgm:t>
        <a:bodyPr/>
        <a:lstStyle/>
        <a:p>
          <a:endParaRPr lang="fr-BE"/>
        </a:p>
      </dgm:t>
    </dgm:pt>
    <dgm:pt modelId="{9687AB9F-C3E1-4D59-A463-F987CAD23895}">
      <dgm:prSet/>
      <dgm:spPr/>
      <dgm:t>
        <a:bodyPr/>
        <a:lstStyle/>
        <a:p>
          <a:r>
            <a:rPr lang="fr-BE" dirty="0" smtClean="0"/>
            <a:t>Transport vers le lieu de vente</a:t>
          </a:r>
          <a:endParaRPr lang="fr-BE" dirty="0"/>
        </a:p>
      </dgm:t>
    </dgm:pt>
    <dgm:pt modelId="{1DFDD0FA-C5A3-47FD-B223-1717755C9B8D}" type="parTrans" cxnId="{140BE7BC-B0E9-44C0-84F8-56F9338A126D}">
      <dgm:prSet/>
      <dgm:spPr/>
      <dgm:t>
        <a:bodyPr/>
        <a:lstStyle/>
        <a:p>
          <a:endParaRPr lang="fr-BE"/>
        </a:p>
      </dgm:t>
    </dgm:pt>
    <dgm:pt modelId="{DAD75B52-87DB-4F87-8805-5F1BCC5F5DD3}" type="sibTrans" cxnId="{140BE7BC-B0E9-44C0-84F8-56F9338A126D}">
      <dgm:prSet/>
      <dgm:spPr/>
      <dgm:t>
        <a:bodyPr/>
        <a:lstStyle/>
        <a:p>
          <a:endParaRPr lang="fr-BE"/>
        </a:p>
      </dgm:t>
    </dgm:pt>
    <dgm:pt modelId="{523FBBBF-1A01-4515-A5F9-B89EDF858CB1}">
      <dgm:prSet/>
      <dgm:spPr>
        <a:ln>
          <a:solidFill>
            <a:schemeClr val="accent2">
              <a:lumMod val="75000"/>
            </a:schemeClr>
          </a:solidFill>
          <a:prstDash val="dash"/>
        </a:ln>
      </dgm:spPr>
      <dgm:t>
        <a:bodyPr/>
        <a:lstStyle/>
        <a:p>
          <a:r>
            <a:rPr lang="fr-BE" dirty="0" smtClean="0"/>
            <a:t>Stockage</a:t>
          </a:r>
          <a:endParaRPr lang="fr-BE" dirty="0"/>
        </a:p>
      </dgm:t>
    </dgm:pt>
    <dgm:pt modelId="{36AA9B1D-F4AC-4B4E-9658-18E0A3888B80}" type="parTrans" cxnId="{9272F504-B625-477B-B927-390035302F84}">
      <dgm:prSet/>
      <dgm:spPr/>
      <dgm:t>
        <a:bodyPr/>
        <a:lstStyle/>
        <a:p>
          <a:endParaRPr lang="fr-BE"/>
        </a:p>
      </dgm:t>
    </dgm:pt>
    <dgm:pt modelId="{0072E23C-1E0D-4EB1-AD41-1B7FE96E5185}" type="sibTrans" cxnId="{9272F504-B625-477B-B927-390035302F84}">
      <dgm:prSet/>
      <dgm:spPr/>
      <dgm:t>
        <a:bodyPr/>
        <a:lstStyle/>
        <a:p>
          <a:endParaRPr lang="fr-BE"/>
        </a:p>
      </dgm:t>
    </dgm:pt>
    <dgm:pt modelId="{E427EE89-52B8-4684-A6BA-0D78999D04DD}">
      <dgm:prSet/>
      <dgm:spPr/>
      <dgm:t>
        <a:bodyPr/>
        <a:lstStyle/>
        <a:p>
          <a:r>
            <a:rPr lang="fr-BE" dirty="0" smtClean="0"/>
            <a:t>Vente</a:t>
          </a:r>
          <a:endParaRPr lang="fr-BE" dirty="0"/>
        </a:p>
      </dgm:t>
    </dgm:pt>
    <dgm:pt modelId="{C8380BEE-31D4-4E80-B509-73E6C4551F76}" type="parTrans" cxnId="{C48D5C2A-5EB0-46E9-B56F-695260567C88}">
      <dgm:prSet/>
      <dgm:spPr/>
      <dgm:t>
        <a:bodyPr/>
        <a:lstStyle/>
        <a:p>
          <a:endParaRPr lang="fr-BE"/>
        </a:p>
      </dgm:t>
    </dgm:pt>
    <dgm:pt modelId="{0EDC78E1-7041-4829-AD0C-B210AE3FFD40}" type="sibTrans" cxnId="{C48D5C2A-5EB0-46E9-B56F-695260567C88}">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39FB153F-F668-4CAE-AC97-EF61991A0153}" type="pres">
      <dgm:prSet presAssocID="{2A842E55-D8F1-4C66-A051-9A3BAD768B23}" presName="node" presStyleLbl="node1" presStyleIdx="0" presStyleCnt="5">
        <dgm:presLayoutVars>
          <dgm:bulletEnabled val="1"/>
        </dgm:presLayoutVars>
      </dgm:prSet>
      <dgm:spPr/>
      <dgm:t>
        <a:bodyPr/>
        <a:lstStyle/>
        <a:p>
          <a:endParaRPr lang="fr-BE"/>
        </a:p>
      </dgm:t>
    </dgm:pt>
    <dgm:pt modelId="{1B676364-1E38-4057-A579-61FACCD05BBE}" type="pres">
      <dgm:prSet presAssocID="{4654BE33-D65F-4684-8E27-B3F38FB00C93}" presName="sibTrans" presStyleLbl="sibTrans2D1" presStyleIdx="0" presStyleCnt="4"/>
      <dgm:spPr/>
      <dgm:t>
        <a:bodyPr/>
        <a:lstStyle/>
        <a:p>
          <a:endParaRPr lang="fr-BE"/>
        </a:p>
      </dgm:t>
    </dgm:pt>
    <dgm:pt modelId="{1B322C16-AFC3-491B-988D-FF885AF4A003}" type="pres">
      <dgm:prSet presAssocID="{4654BE33-D65F-4684-8E27-B3F38FB00C93}" presName="connectorText" presStyleLbl="sibTrans2D1" presStyleIdx="0" presStyleCnt="4"/>
      <dgm:spPr/>
      <dgm:t>
        <a:bodyPr/>
        <a:lstStyle/>
        <a:p>
          <a:endParaRPr lang="fr-BE"/>
        </a:p>
      </dgm:t>
    </dgm:pt>
    <dgm:pt modelId="{BEE40378-E858-486A-A4CF-15899F970036}" type="pres">
      <dgm:prSet presAssocID="{6A86D0D6-F64B-4A6C-9911-8AA9B9773B72}" presName="node" presStyleLbl="node1" presStyleIdx="1" presStyleCnt="5">
        <dgm:presLayoutVars>
          <dgm:bulletEnabled val="1"/>
        </dgm:presLayoutVars>
      </dgm:prSet>
      <dgm:spPr/>
      <dgm:t>
        <a:bodyPr/>
        <a:lstStyle/>
        <a:p>
          <a:endParaRPr lang="fr-BE"/>
        </a:p>
      </dgm:t>
    </dgm:pt>
    <dgm:pt modelId="{DC7133A6-EDD2-4928-B258-F7BC5BA3B35D}" type="pres">
      <dgm:prSet presAssocID="{A52A38A6-7D49-456B-A2EE-8BA10799350F}" presName="sibTrans" presStyleLbl="sibTrans2D1" presStyleIdx="1" presStyleCnt="4"/>
      <dgm:spPr/>
      <dgm:t>
        <a:bodyPr/>
        <a:lstStyle/>
        <a:p>
          <a:endParaRPr lang="fr-BE"/>
        </a:p>
      </dgm:t>
    </dgm:pt>
    <dgm:pt modelId="{9321D63D-24A8-4606-8DF3-86113812049F}" type="pres">
      <dgm:prSet presAssocID="{A52A38A6-7D49-456B-A2EE-8BA10799350F}" presName="connectorText" presStyleLbl="sibTrans2D1" presStyleIdx="1" presStyleCnt="4"/>
      <dgm:spPr/>
      <dgm:t>
        <a:bodyPr/>
        <a:lstStyle/>
        <a:p>
          <a:endParaRPr lang="fr-BE"/>
        </a:p>
      </dgm:t>
    </dgm:pt>
    <dgm:pt modelId="{4D7900EB-0229-46F4-9E0E-09FF39DA165F}" type="pres">
      <dgm:prSet presAssocID="{9687AB9F-C3E1-4D59-A463-F987CAD23895}" presName="node" presStyleLbl="node1" presStyleIdx="2" presStyleCnt="5">
        <dgm:presLayoutVars>
          <dgm:bulletEnabled val="1"/>
        </dgm:presLayoutVars>
      </dgm:prSet>
      <dgm:spPr/>
      <dgm:t>
        <a:bodyPr/>
        <a:lstStyle/>
        <a:p>
          <a:endParaRPr lang="fr-BE"/>
        </a:p>
      </dgm:t>
    </dgm:pt>
    <dgm:pt modelId="{1177378A-15AB-4D86-A14A-97EDE2EA31EF}" type="pres">
      <dgm:prSet presAssocID="{DAD75B52-87DB-4F87-8805-5F1BCC5F5DD3}" presName="sibTrans" presStyleLbl="sibTrans2D1" presStyleIdx="2" presStyleCnt="4"/>
      <dgm:spPr/>
      <dgm:t>
        <a:bodyPr/>
        <a:lstStyle/>
        <a:p>
          <a:endParaRPr lang="fr-BE"/>
        </a:p>
      </dgm:t>
    </dgm:pt>
    <dgm:pt modelId="{1F6C7799-E774-45BD-B660-419E3CE754DD}" type="pres">
      <dgm:prSet presAssocID="{DAD75B52-87DB-4F87-8805-5F1BCC5F5DD3}" presName="connectorText" presStyleLbl="sibTrans2D1" presStyleIdx="2" presStyleCnt="4"/>
      <dgm:spPr/>
      <dgm:t>
        <a:bodyPr/>
        <a:lstStyle/>
        <a:p>
          <a:endParaRPr lang="fr-BE"/>
        </a:p>
      </dgm:t>
    </dgm:pt>
    <dgm:pt modelId="{62D1050E-9C2F-4AE7-8A9F-DD4312894AAE}" type="pres">
      <dgm:prSet presAssocID="{523FBBBF-1A01-4515-A5F9-B89EDF858CB1}" presName="node" presStyleLbl="node1" presStyleIdx="3" presStyleCnt="5">
        <dgm:presLayoutVars>
          <dgm:bulletEnabled val="1"/>
        </dgm:presLayoutVars>
      </dgm:prSet>
      <dgm:spPr/>
      <dgm:t>
        <a:bodyPr/>
        <a:lstStyle/>
        <a:p>
          <a:endParaRPr lang="fr-BE"/>
        </a:p>
      </dgm:t>
    </dgm:pt>
    <dgm:pt modelId="{28BA0681-DB10-49A7-B646-A67384F0021F}" type="pres">
      <dgm:prSet presAssocID="{0072E23C-1E0D-4EB1-AD41-1B7FE96E5185}" presName="sibTrans" presStyleLbl="sibTrans2D1" presStyleIdx="3" presStyleCnt="4"/>
      <dgm:spPr/>
      <dgm:t>
        <a:bodyPr/>
        <a:lstStyle/>
        <a:p>
          <a:endParaRPr lang="fr-BE"/>
        </a:p>
      </dgm:t>
    </dgm:pt>
    <dgm:pt modelId="{2A61D6E3-3DC8-4001-B1CD-545D51345542}" type="pres">
      <dgm:prSet presAssocID="{0072E23C-1E0D-4EB1-AD41-1B7FE96E5185}" presName="connectorText" presStyleLbl="sibTrans2D1" presStyleIdx="3" presStyleCnt="4"/>
      <dgm:spPr/>
      <dgm:t>
        <a:bodyPr/>
        <a:lstStyle/>
        <a:p>
          <a:endParaRPr lang="fr-BE"/>
        </a:p>
      </dgm:t>
    </dgm:pt>
    <dgm:pt modelId="{8C8BC5B0-DD7D-417B-827E-D891B2409C36}" type="pres">
      <dgm:prSet presAssocID="{E427EE89-52B8-4684-A6BA-0D78999D04DD}" presName="node" presStyleLbl="node1" presStyleIdx="4" presStyleCnt="5">
        <dgm:presLayoutVars>
          <dgm:bulletEnabled val="1"/>
        </dgm:presLayoutVars>
      </dgm:prSet>
      <dgm:spPr/>
      <dgm:t>
        <a:bodyPr/>
        <a:lstStyle/>
        <a:p>
          <a:endParaRPr lang="fr-BE"/>
        </a:p>
      </dgm:t>
    </dgm:pt>
  </dgm:ptLst>
  <dgm:cxnLst>
    <dgm:cxn modelId="{185C9F8F-2D1C-415E-B4DA-A625BED0701E}" type="presOf" srcId="{4654BE33-D65F-4684-8E27-B3F38FB00C93}" destId="{1B676364-1E38-4057-A579-61FACCD05BBE}" srcOrd="0" destOrd="0" presId="urn:microsoft.com/office/officeart/2005/8/layout/process2"/>
    <dgm:cxn modelId="{484BC03F-15A5-48B2-9975-AC169933A587}" type="presOf" srcId="{6A86D0D6-F64B-4A6C-9911-8AA9B9773B72}" destId="{BEE40378-E858-486A-A4CF-15899F970036}" srcOrd="0" destOrd="0" presId="urn:microsoft.com/office/officeart/2005/8/layout/process2"/>
    <dgm:cxn modelId="{7F5BE4A7-5CE8-4A24-8D47-2BF33D4ED6B5}" type="presOf" srcId="{A52A38A6-7D49-456B-A2EE-8BA10799350F}" destId="{DC7133A6-EDD2-4928-B258-F7BC5BA3B35D}" srcOrd="0" destOrd="0" presId="urn:microsoft.com/office/officeart/2005/8/layout/process2"/>
    <dgm:cxn modelId="{D76ABBAB-5B2B-4B58-8842-880E4D280ABA}" type="presOf" srcId="{DAD75B52-87DB-4F87-8805-5F1BCC5F5DD3}" destId="{1F6C7799-E774-45BD-B660-419E3CE754DD}" srcOrd="1" destOrd="0" presId="urn:microsoft.com/office/officeart/2005/8/layout/process2"/>
    <dgm:cxn modelId="{9272F504-B625-477B-B927-390035302F84}" srcId="{386CDDCC-4648-413B-ADAD-0F93F4E93986}" destId="{523FBBBF-1A01-4515-A5F9-B89EDF858CB1}" srcOrd="3" destOrd="0" parTransId="{36AA9B1D-F4AC-4B4E-9658-18E0A3888B80}" sibTransId="{0072E23C-1E0D-4EB1-AD41-1B7FE96E5185}"/>
    <dgm:cxn modelId="{50CD14D4-2013-4EFD-BF06-95DAFA094D0F}" type="presOf" srcId="{386CDDCC-4648-413B-ADAD-0F93F4E93986}" destId="{72CBB30C-D986-4B7E-899E-A9C7E246D9BF}" srcOrd="0" destOrd="0" presId="urn:microsoft.com/office/officeart/2005/8/layout/process2"/>
    <dgm:cxn modelId="{45586269-601D-427B-9DF9-88403E5B6B62}" type="presOf" srcId="{0072E23C-1E0D-4EB1-AD41-1B7FE96E5185}" destId="{28BA0681-DB10-49A7-B646-A67384F0021F}" srcOrd="0" destOrd="0" presId="urn:microsoft.com/office/officeart/2005/8/layout/process2"/>
    <dgm:cxn modelId="{C48D5C2A-5EB0-46E9-B56F-695260567C88}" srcId="{386CDDCC-4648-413B-ADAD-0F93F4E93986}" destId="{E427EE89-52B8-4684-A6BA-0D78999D04DD}" srcOrd="4" destOrd="0" parTransId="{C8380BEE-31D4-4E80-B509-73E6C4551F76}" sibTransId="{0EDC78E1-7041-4829-AD0C-B210AE3FFD40}"/>
    <dgm:cxn modelId="{37143864-894F-4122-AE87-4CE8534A2E35}" srcId="{386CDDCC-4648-413B-ADAD-0F93F4E93986}" destId="{6A86D0D6-F64B-4A6C-9911-8AA9B9773B72}" srcOrd="1" destOrd="0" parTransId="{83D8866E-33C2-4390-982B-276BD49C3299}" sibTransId="{A52A38A6-7D49-456B-A2EE-8BA10799350F}"/>
    <dgm:cxn modelId="{F189B5DA-8445-41AC-ABF7-E94471EA194F}" type="presOf" srcId="{E427EE89-52B8-4684-A6BA-0D78999D04DD}" destId="{8C8BC5B0-DD7D-417B-827E-D891B2409C36}" srcOrd="0" destOrd="0" presId="urn:microsoft.com/office/officeart/2005/8/layout/process2"/>
    <dgm:cxn modelId="{B842AFD1-040E-45CB-9820-54B3194A0894}" type="presOf" srcId="{2A842E55-D8F1-4C66-A051-9A3BAD768B23}" destId="{39FB153F-F668-4CAE-AC97-EF61991A0153}" srcOrd="0" destOrd="0" presId="urn:microsoft.com/office/officeart/2005/8/layout/process2"/>
    <dgm:cxn modelId="{7FD1DE89-C981-4249-AE99-CBEA989EF035}" type="presOf" srcId="{523FBBBF-1A01-4515-A5F9-B89EDF858CB1}" destId="{62D1050E-9C2F-4AE7-8A9F-DD4312894AAE}" srcOrd="0" destOrd="0" presId="urn:microsoft.com/office/officeart/2005/8/layout/process2"/>
    <dgm:cxn modelId="{3CE5401B-5BA3-4899-A032-D87EF2122194}" type="presOf" srcId="{A52A38A6-7D49-456B-A2EE-8BA10799350F}" destId="{9321D63D-24A8-4606-8DF3-86113812049F}" srcOrd="1" destOrd="0" presId="urn:microsoft.com/office/officeart/2005/8/layout/process2"/>
    <dgm:cxn modelId="{DECE52FC-8078-4389-BF0C-CA5264CD7124}" type="presOf" srcId="{0072E23C-1E0D-4EB1-AD41-1B7FE96E5185}" destId="{2A61D6E3-3DC8-4001-B1CD-545D51345542}" srcOrd="1" destOrd="0" presId="urn:microsoft.com/office/officeart/2005/8/layout/process2"/>
    <dgm:cxn modelId="{140BE7BC-B0E9-44C0-84F8-56F9338A126D}" srcId="{386CDDCC-4648-413B-ADAD-0F93F4E93986}" destId="{9687AB9F-C3E1-4D59-A463-F987CAD23895}" srcOrd="2" destOrd="0" parTransId="{1DFDD0FA-C5A3-47FD-B223-1717755C9B8D}" sibTransId="{DAD75B52-87DB-4F87-8805-5F1BCC5F5DD3}"/>
    <dgm:cxn modelId="{DE241BB2-34F7-4DDA-9E1C-65EC2164081D}" srcId="{386CDDCC-4648-413B-ADAD-0F93F4E93986}" destId="{2A842E55-D8F1-4C66-A051-9A3BAD768B23}" srcOrd="0" destOrd="0" parTransId="{3B92F9E1-65A4-4DAE-852B-35E631DC622B}" sibTransId="{4654BE33-D65F-4684-8E27-B3F38FB00C93}"/>
    <dgm:cxn modelId="{8A7C5706-1FA4-4D50-BB9E-150B1716E9B7}" type="presOf" srcId="{9687AB9F-C3E1-4D59-A463-F987CAD23895}" destId="{4D7900EB-0229-46F4-9E0E-09FF39DA165F}" srcOrd="0" destOrd="0" presId="urn:microsoft.com/office/officeart/2005/8/layout/process2"/>
    <dgm:cxn modelId="{C33917AC-2514-42A1-AE6C-6801F63143CB}" type="presOf" srcId="{4654BE33-D65F-4684-8E27-B3F38FB00C93}" destId="{1B322C16-AFC3-491B-988D-FF885AF4A003}" srcOrd="1" destOrd="0" presId="urn:microsoft.com/office/officeart/2005/8/layout/process2"/>
    <dgm:cxn modelId="{A4EBC980-C2F1-46E3-BAFC-1AA15C55CF21}" type="presOf" srcId="{DAD75B52-87DB-4F87-8805-5F1BCC5F5DD3}" destId="{1177378A-15AB-4D86-A14A-97EDE2EA31EF}" srcOrd="0" destOrd="0" presId="urn:microsoft.com/office/officeart/2005/8/layout/process2"/>
    <dgm:cxn modelId="{260D6BC6-83E1-4C42-8DFC-A2B55A45D13B}" type="presParOf" srcId="{72CBB30C-D986-4B7E-899E-A9C7E246D9BF}" destId="{39FB153F-F668-4CAE-AC97-EF61991A0153}" srcOrd="0" destOrd="0" presId="urn:microsoft.com/office/officeart/2005/8/layout/process2"/>
    <dgm:cxn modelId="{BBA6D3C3-C1FA-48CE-AF2E-66263F62625F}" type="presParOf" srcId="{72CBB30C-D986-4B7E-899E-A9C7E246D9BF}" destId="{1B676364-1E38-4057-A579-61FACCD05BBE}" srcOrd="1" destOrd="0" presId="urn:microsoft.com/office/officeart/2005/8/layout/process2"/>
    <dgm:cxn modelId="{588007A0-F033-4074-AEBC-47FC52E607C2}" type="presParOf" srcId="{1B676364-1E38-4057-A579-61FACCD05BBE}" destId="{1B322C16-AFC3-491B-988D-FF885AF4A003}" srcOrd="0" destOrd="0" presId="urn:microsoft.com/office/officeart/2005/8/layout/process2"/>
    <dgm:cxn modelId="{6B99DE2C-FA25-4C46-92A6-664BA2958DB1}" type="presParOf" srcId="{72CBB30C-D986-4B7E-899E-A9C7E246D9BF}" destId="{BEE40378-E858-486A-A4CF-15899F970036}" srcOrd="2" destOrd="0" presId="urn:microsoft.com/office/officeart/2005/8/layout/process2"/>
    <dgm:cxn modelId="{5AF16DCA-B0BD-492A-8687-CFF84174E10C}" type="presParOf" srcId="{72CBB30C-D986-4B7E-899E-A9C7E246D9BF}" destId="{DC7133A6-EDD2-4928-B258-F7BC5BA3B35D}" srcOrd="3" destOrd="0" presId="urn:microsoft.com/office/officeart/2005/8/layout/process2"/>
    <dgm:cxn modelId="{304084DD-11F8-4323-8FF4-95854F711154}" type="presParOf" srcId="{DC7133A6-EDD2-4928-B258-F7BC5BA3B35D}" destId="{9321D63D-24A8-4606-8DF3-86113812049F}" srcOrd="0" destOrd="0" presId="urn:microsoft.com/office/officeart/2005/8/layout/process2"/>
    <dgm:cxn modelId="{7813D392-F5CC-47D1-82C6-0694151F7C60}" type="presParOf" srcId="{72CBB30C-D986-4B7E-899E-A9C7E246D9BF}" destId="{4D7900EB-0229-46F4-9E0E-09FF39DA165F}" srcOrd="4" destOrd="0" presId="urn:microsoft.com/office/officeart/2005/8/layout/process2"/>
    <dgm:cxn modelId="{3FF9744C-21DD-4F81-93F9-BE5A6C6C4F67}" type="presParOf" srcId="{72CBB30C-D986-4B7E-899E-A9C7E246D9BF}" destId="{1177378A-15AB-4D86-A14A-97EDE2EA31EF}" srcOrd="5" destOrd="0" presId="urn:microsoft.com/office/officeart/2005/8/layout/process2"/>
    <dgm:cxn modelId="{4B1354A1-BB8B-4134-9205-6B39E967A3EC}" type="presParOf" srcId="{1177378A-15AB-4D86-A14A-97EDE2EA31EF}" destId="{1F6C7799-E774-45BD-B660-419E3CE754DD}" srcOrd="0" destOrd="0" presId="urn:microsoft.com/office/officeart/2005/8/layout/process2"/>
    <dgm:cxn modelId="{28E902A5-9D48-4F78-A2A6-AD5C520C24DE}" type="presParOf" srcId="{72CBB30C-D986-4B7E-899E-A9C7E246D9BF}" destId="{62D1050E-9C2F-4AE7-8A9F-DD4312894AAE}" srcOrd="6" destOrd="0" presId="urn:microsoft.com/office/officeart/2005/8/layout/process2"/>
    <dgm:cxn modelId="{A2293572-2EBC-4161-94A0-A7309D845541}" type="presParOf" srcId="{72CBB30C-D986-4B7E-899E-A9C7E246D9BF}" destId="{28BA0681-DB10-49A7-B646-A67384F0021F}" srcOrd="7" destOrd="0" presId="urn:microsoft.com/office/officeart/2005/8/layout/process2"/>
    <dgm:cxn modelId="{3C833735-BD30-412D-A483-BFDA4044F0A0}" type="presParOf" srcId="{28BA0681-DB10-49A7-B646-A67384F0021F}" destId="{2A61D6E3-3DC8-4001-B1CD-545D51345542}" srcOrd="0" destOrd="0" presId="urn:microsoft.com/office/officeart/2005/8/layout/process2"/>
    <dgm:cxn modelId="{A2247A36-060E-43DE-A939-3BAA1725C4EF}" type="presParOf" srcId="{72CBB30C-D986-4B7E-899E-A9C7E246D9BF}" destId="{8C8BC5B0-DD7D-417B-827E-D891B2409C36}"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40521E75-8245-459D-867D-C114678283A5}" type="presOf" srcId="{E11431BE-A933-4ACA-80B0-723CC3AB688C}" destId="{8A2D86A4-3154-4B52-B317-A7D7D54AAB24}" srcOrd="0" destOrd="0" presId="urn:microsoft.com/office/officeart/2005/8/layout/process2"/>
    <dgm:cxn modelId="{937C3F23-EEA9-48D4-A367-EAC177293567}" type="presOf" srcId="{95C7C791-A4E5-453C-A942-CEC3FEE53170}" destId="{7B8E3155-56E4-47C6-9FAE-C35C728D6474}" srcOrd="1" destOrd="0" presId="urn:microsoft.com/office/officeart/2005/8/layout/process2"/>
    <dgm:cxn modelId="{E7B1D7F1-5ADA-4177-8A05-BEA508CFB5A1}" type="presOf" srcId="{95C7C791-A4E5-453C-A942-CEC3FEE53170}" destId="{054C5E21-6CCF-4CEA-8C45-90F9A15823E6}"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C49B8DFF-2F78-4368-A243-0BE27731E467}" srcId="{386CDDCC-4648-413B-ADAD-0F93F4E93986}" destId="{AC8D9AA9-155B-4D1D-9A48-381737B4EC3B}" srcOrd="3" destOrd="0" parTransId="{59160528-D9F7-41E5-8879-FC0C6510961A}" sibTransId="{462EB4B4-5CA6-4A75-BADC-D76E12BA4061}"/>
    <dgm:cxn modelId="{A960ECFD-719B-458F-B2AD-82BDEB2DDAA4}" type="presOf" srcId="{D902F9AA-068A-41A9-B5CE-8D514F58EDFC}" destId="{5916159B-D654-4513-8077-C3558834B434}" srcOrd="1" destOrd="0" presId="urn:microsoft.com/office/officeart/2005/8/layout/process2"/>
    <dgm:cxn modelId="{B5694BA5-056A-4A7B-941F-8F6E5ACB8999}" type="presOf" srcId="{462EB4B4-5CA6-4A75-BADC-D76E12BA4061}" destId="{9F882106-EDE9-4764-A2FF-FB74DE7076ED}" srcOrd="1" destOrd="0" presId="urn:microsoft.com/office/officeart/2005/8/layout/process2"/>
    <dgm:cxn modelId="{984F5610-DF4C-4010-893F-E960DAC1A699}" type="presOf" srcId="{462EB4B4-5CA6-4A75-BADC-D76E12BA4061}" destId="{5E6D2591-9977-4F2E-A8CC-DF31114BAD84}"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B8CDE336-F4FD-4F40-8D32-D7E33B33C3F4}" type="presOf" srcId="{08C6300B-ABAD-472F-8E9A-858A33778B2A}" destId="{687FE0BC-5611-48D2-B4F0-EA78A9747287}"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B6429894-62DA-4A8A-94EE-CA677177DAC1}" type="presOf" srcId="{7F578829-D4A6-48C2-A500-4E10348A32B7}" destId="{49BB0967-84B8-4708-8E8B-6C088729DB79}" srcOrd="1" destOrd="0" presId="urn:microsoft.com/office/officeart/2005/8/layout/process2"/>
    <dgm:cxn modelId="{708AEE20-ADC3-4F00-9D42-B0030C1465B0}" type="presOf" srcId="{7F578829-D4A6-48C2-A500-4E10348A32B7}" destId="{3E2F7C82-C891-42D4-973A-D2562849777C}" srcOrd="0" destOrd="0" presId="urn:microsoft.com/office/officeart/2005/8/layout/process2"/>
    <dgm:cxn modelId="{8D69180C-901D-46C2-A9C7-C08B082A0953}" type="presOf" srcId="{82DD1896-BCAD-48E0-8D83-2F288393B08C}" destId="{5308875E-EADB-48DA-A103-C386D715AEAD}" srcOrd="0" destOrd="0" presId="urn:microsoft.com/office/officeart/2005/8/layout/process2"/>
    <dgm:cxn modelId="{D28F72A6-3334-4FEF-BA9B-EB40343CC2BE}" type="presOf" srcId="{AC8D9AA9-155B-4D1D-9A48-381737B4EC3B}" destId="{213F8545-95A4-4C47-A08E-863C1CBFD04C}" srcOrd="0"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7197ADD0-7C72-4A0F-87DB-7E6E48F981F0}" type="presOf" srcId="{D902F9AA-068A-41A9-B5CE-8D514F58EDFC}" destId="{A7FEF249-9869-45BF-A088-5A1F818B996D}" srcOrd="0" destOrd="0" presId="urn:microsoft.com/office/officeart/2005/8/layout/process2"/>
    <dgm:cxn modelId="{B46A25B5-8FA1-42C4-B720-0B796970FEAC}" type="presOf" srcId="{386CDDCC-4648-413B-ADAD-0F93F4E93986}" destId="{72CBB30C-D986-4B7E-899E-A9C7E246D9BF}" srcOrd="0" destOrd="0" presId="urn:microsoft.com/office/officeart/2005/8/layout/process2"/>
    <dgm:cxn modelId="{9769AF69-4E6B-407B-8E24-14968E504E99}" type="presOf" srcId="{49E05B92-1F05-4049-BE9D-CABC8F51A293}" destId="{A0613395-CDC1-4038-B4AE-183FBDAD7D4B}" srcOrd="0" destOrd="0" presId="urn:microsoft.com/office/officeart/2005/8/layout/process2"/>
    <dgm:cxn modelId="{952F46E8-5599-48AA-9D69-83FC9CAFF296}" type="presParOf" srcId="{72CBB30C-D986-4B7E-899E-A9C7E246D9BF}" destId="{8A2D86A4-3154-4B52-B317-A7D7D54AAB24}" srcOrd="0" destOrd="0" presId="urn:microsoft.com/office/officeart/2005/8/layout/process2"/>
    <dgm:cxn modelId="{4E062EC0-8E1F-47AC-B9AC-FCEFFC747CB0}" type="presParOf" srcId="{72CBB30C-D986-4B7E-899E-A9C7E246D9BF}" destId="{A7FEF249-9869-45BF-A088-5A1F818B996D}" srcOrd="1" destOrd="0" presId="urn:microsoft.com/office/officeart/2005/8/layout/process2"/>
    <dgm:cxn modelId="{00EC0B3A-A7C1-4D6E-9A2F-BF1ACA06E854}" type="presParOf" srcId="{A7FEF249-9869-45BF-A088-5A1F818B996D}" destId="{5916159B-D654-4513-8077-C3558834B434}" srcOrd="0" destOrd="0" presId="urn:microsoft.com/office/officeart/2005/8/layout/process2"/>
    <dgm:cxn modelId="{79000CB1-7622-4338-B093-75C6964D8820}" type="presParOf" srcId="{72CBB30C-D986-4B7E-899E-A9C7E246D9BF}" destId="{A0613395-CDC1-4038-B4AE-183FBDAD7D4B}" srcOrd="2" destOrd="0" presId="urn:microsoft.com/office/officeart/2005/8/layout/process2"/>
    <dgm:cxn modelId="{4111A063-F2DD-4E8C-9002-52903D0FCF7D}" type="presParOf" srcId="{72CBB30C-D986-4B7E-899E-A9C7E246D9BF}" destId="{3E2F7C82-C891-42D4-973A-D2562849777C}" srcOrd="3" destOrd="0" presId="urn:microsoft.com/office/officeart/2005/8/layout/process2"/>
    <dgm:cxn modelId="{6B4829B2-E585-47CB-9444-27CD41A232D1}" type="presParOf" srcId="{3E2F7C82-C891-42D4-973A-D2562849777C}" destId="{49BB0967-84B8-4708-8E8B-6C088729DB79}" srcOrd="0" destOrd="0" presId="urn:microsoft.com/office/officeart/2005/8/layout/process2"/>
    <dgm:cxn modelId="{03F5F049-F926-4EFD-AAB7-994B41135EBD}" type="presParOf" srcId="{72CBB30C-D986-4B7E-899E-A9C7E246D9BF}" destId="{5308875E-EADB-48DA-A103-C386D715AEAD}" srcOrd="4" destOrd="0" presId="urn:microsoft.com/office/officeart/2005/8/layout/process2"/>
    <dgm:cxn modelId="{7DA69715-515F-445E-9FCF-837FF0F748D4}" type="presParOf" srcId="{72CBB30C-D986-4B7E-899E-A9C7E246D9BF}" destId="{054C5E21-6CCF-4CEA-8C45-90F9A15823E6}" srcOrd="5" destOrd="0" presId="urn:microsoft.com/office/officeart/2005/8/layout/process2"/>
    <dgm:cxn modelId="{B94C4D81-CF4C-4F88-87A8-65449BA653DC}" type="presParOf" srcId="{054C5E21-6CCF-4CEA-8C45-90F9A15823E6}" destId="{7B8E3155-56E4-47C6-9FAE-C35C728D6474}" srcOrd="0" destOrd="0" presId="urn:microsoft.com/office/officeart/2005/8/layout/process2"/>
    <dgm:cxn modelId="{0890D996-4DA6-44AE-8BB1-A0DD01820E0E}" type="presParOf" srcId="{72CBB30C-D986-4B7E-899E-A9C7E246D9BF}" destId="{213F8545-95A4-4C47-A08E-863C1CBFD04C}" srcOrd="6" destOrd="0" presId="urn:microsoft.com/office/officeart/2005/8/layout/process2"/>
    <dgm:cxn modelId="{11435CC6-7865-4317-8840-1EF6DEBF7AF7}" type="presParOf" srcId="{72CBB30C-D986-4B7E-899E-A9C7E246D9BF}" destId="{5E6D2591-9977-4F2E-A8CC-DF31114BAD84}" srcOrd="7" destOrd="0" presId="urn:microsoft.com/office/officeart/2005/8/layout/process2"/>
    <dgm:cxn modelId="{9BFBB7FA-6807-4233-86FF-689017B1CFB6}" type="presParOf" srcId="{5E6D2591-9977-4F2E-A8CC-DF31114BAD84}" destId="{9F882106-EDE9-4764-A2FF-FB74DE7076ED}" srcOrd="0" destOrd="0" presId="urn:microsoft.com/office/officeart/2005/8/layout/process2"/>
    <dgm:cxn modelId="{B9FF4420-2C08-4DA7-B4B2-C74FAE0D2620}"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2A842E55-D8F1-4C66-A051-9A3BAD768B23}">
      <dgm:prSet/>
      <dgm:spPr>
        <a:solidFill>
          <a:schemeClr val="bg1"/>
        </a:solidFill>
        <a:ln>
          <a:solidFill>
            <a:schemeClr val="accent2">
              <a:shade val="80000"/>
              <a:hueOff val="0"/>
              <a:satOff val="0"/>
              <a:lumOff val="0"/>
            </a:schemeClr>
          </a:solidFill>
          <a:prstDash val="dash"/>
        </a:ln>
      </dgm:spPr>
      <dgm:t>
        <a:bodyPr/>
        <a:lstStyle/>
        <a:p>
          <a:r>
            <a:rPr lang="fr-BE" dirty="0" smtClean="0"/>
            <a:t>Transformation</a:t>
          </a:r>
          <a:endParaRPr lang="fr-BE" dirty="0"/>
        </a:p>
      </dgm:t>
    </dgm:pt>
    <dgm:pt modelId="{3B92F9E1-65A4-4DAE-852B-35E631DC622B}" type="parTrans" cxnId="{DE241BB2-34F7-4DDA-9E1C-65EC2164081D}">
      <dgm:prSet/>
      <dgm:spPr/>
      <dgm:t>
        <a:bodyPr/>
        <a:lstStyle/>
        <a:p>
          <a:endParaRPr lang="fr-BE"/>
        </a:p>
      </dgm:t>
    </dgm:pt>
    <dgm:pt modelId="{4654BE33-D65F-4684-8E27-B3F38FB00C93}" type="sibTrans" cxnId="{DE241BB2-34F7-4DDA-9E1C-65EC2164081D}">
      <dgm:prSet/>
      <dgm:spPr/>
      <dgm:t>
        <a:bodyPr/>
        <a:lstStyle/>
        <a:p>
          <a:endParaRPr lang="fr-BE"/>
        </a:p>
      </dgm:t>
    </dgm:pt>
    <dgm:pt modelId="{6A86D0D6-F64B-4A6C-9911-8AA9B9773B72}">
      <dgm:prSet/>
      <dgm:spPr>
        <a:noFill/>
        <a:ln>
          <a:solidFill>
            <a:schemeClr val="accent2">
              <a:lumMod val="75000"/>
            </a:schemeClr>
          </a:solidFill>
          <a:prstDash val="solid"/>
        </a:ln>
      </dgm:spPr>
      <dgm:t>
        <a:bodyPr/>
        <a:lstStyle/>
        <a:p>
          <a:r>
            <a:rPr lang="fr-BE" dirty="0" smtClean="0"/>
            <a:t>Emballage</a:t>
          </a:r>
          <a:endParaRPr lang="fr-BE" dirty="0"/>
        </a:p>
      </dgm:t>
    </dgm:pt>
    <dgm:pt modelId="{83D8866E-33C2-4390-982B-276BD49C3299}" type="parTrans" cxnId="{37143864-894F-4122-AE87-4CE8534A2E35}">
      <dgm:prSet/>
      <dgm:spPr/>
      <dgm:t>
        <a:bodyPr/>
        <a:lstStyle/>
        <a:p>
          <a:endParaRPr lang="fr-BE"/>
        </a:p>
      </dgm:t>
    </dgm:pt>
    <dgm:pt modelId="{A52A38A6-7D49-456B-A2EE-8BA10799350F}" type="sibTrans" cxnId="{37143864-894F-4122-AE87-4CE8534A2E35}">
      <dgm:prSet/>
      <dgm:spPr/>
      <dgm:t>
        <a:bodyPr/>
        <a:lstStyle/>
        <a:p>
          <a:endParaRPr lang="fr-BE"/>
        </a:p>
      </dgm:t>
    </dgm:pt>
    <dgm:pt modelId="{9687AB9F-C3E1-4D59-A463-F987CAD23895}">
      <dgm:prSet/>
      <dgm:spPr>
        <a:solidFill>
          <a:schemeClr val="accent2">
            <a:lumMod val="20000"/>
            <a:lumOff val="80000"/>
          </a:schemeClr>
        </a:solidFill>
      </dgm:spPr>
      <dgm:t>
        <a:bodyPr/>
        <a:lstStyle/>
        <a:p>
          <a:r>
            <a:rPr lang="fr-BE" dirty="0" smtClean="0"/>
            <a:t>Transport vers le lieu de vente</a:t>
          </a:r>
          <a:endParaRPr lang="fr-BE" dirty="0"/>
        </a:p>
      </dgm:t>
    </dgm:pt>
    <dgm:pt modelId="{1DFDD0FA-C5A3-47FD-B223-1717755C9B8D}" type="parTrans" cxnId="{140BE7BC-B0E9-44C0-84F8-56F9338A126D}">
      <dgm:prSet/>
      <dgm:spPr/>
      <dgm:t>
        <a:bodyPr/>
        <a:lstStyle/>
        <a:p>
          <a:endParaRPr lang="fr-BE"/>
        </a:p>
      </dgm:t>
    </dgm:pt>
    <dgm:pt modelId="{DAD75B52-87DB-4F87-8805-5F1BCC5F5DD3}" type="sibTrans" cxnId="{140BE7BC-B0E9-44C0-84F8-56F9338A126D}">
      <dgm:prSet/>
      <dgm:spPr/>
      <dgm:t>
        <a:bodyPr/>
        <a:lstStyle/>
        <a:p>
          <a:endParaRPr lang="fr-BE"/>
        </a:p>
      </dgm:t>
    </dgm:pt>
    <dgm:pt modelId="{523FBBBF-1A01-4515-A5F9-B89EDF858CB1}">
      <dgm:prSet/>
      <dgm:spPr>
        <a:solidFill>
          <a:schemeClr val="accent2">
            <a:lumMod val="20000"/>
            <a:lumOff val="80000"/>
          </a:schemeClr>
        </a:solidFill>
        <a:ln>
          <a:solidFill>
            <a:schemeClr val="accent2">
              <a:lumMod val="75000"/>
            </a:schemeClr>
          </a:solidFill>
          <a:prstDash val="dash"/>
        </a:ln>
      </dgm:spPr>
      <dgm:t>
        <a:bodyPr/>
        <a:lstStyle/>
        <a:p>
          <a:r>
            <a:rPr lang="fr-BE" dirty="0" smtClean="0"/>
            <a:t>Stockage</a:t>
          </a:r>
          <a:endParaRPr lang="fr-BE" dirty="0"/>
        </a:p>
      </dgm:t>
    </dgm:pt>
    <dgm:pt modelId="{36AA9B1D-F4AC-4B4E-9658-18E0A3888B80}" type="parTrans" cxnId="{9272F504-B625-477B-B927-390035302F84}">
      <dgm:prSet/>
      <dgm:spPr/>
      <dgm:t>
        <a:bodyPr/>
        <a:lstStyle/>
        <a:p>
          <a:endParaRPr lang="fr-BE"/>
        </a:p>
      </dgm:t>
    </dgm:pt>
    <dgm:pt modelId="{0072E23C-1E0D-4EB1-AD41-1B7FE96E5185}" type="sibTrans" cxnId="{9272F504-B625-477B-B927-390035302F84}">
      <dgm:prSet/>
      <dgm:spPr/>
      <dgm:t>
        <a:bodyPr/>
        <a:lstStyle/>
        <a:p>
          <a:endParaRPr lang="fr-BE"/>
        </a:p>
      </dgm:t>
    </dgm:pt>
    <dgm:pt modelId="{E427EE89-52B8-4684-A6BA-0D78999D04DD}">
      <dgm:prSet/>
      <dgm:spPr/>
      <dgm:t>
        <a:bodyPr/>
        <a:lstStyle/>
        <a:p>
          <a:r>
            <a:rPr lang="fr-BE" dirty="0" smtClean="0"/>
            <a:t>Vente</a:t>
          </a:r>
          <a:endParaRPr lang="fr-BE" dirty="0"/>
        </a:p>
      </dgm:t>
    </dgm:pt>
    <dgm:pt modelId="{C8380BEE-31D4-4E80-B509-73E6C4551F76}" type="parTrans" cxnId="{C48D5C2A-5EB0-46E9-B56F-695260567C88}">
      <dgm:prSet/>
      <dgm:spPr/>
      <dgm:t>
        <a:bodyPr/>
        <a:lstStyle/>
        <a:p>
          <a:endParaRPr lang="fr-BE"/>
        </a:p>
      </dgm:t>
    </dgm:pt>
    <dgm:pt modelId="{0EDC78E1-7041-4829-AD0C-B210AE3FFD40}" type="sibTrans" cxnId="{C48D5C2A-5EB0-46E9-B56F-695260567C88}">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39FB153F-F668-4CAE-AC97-EF61991A0153}" type="pres">
      <dgm:prSet presAssocID="{2A842E55-D8F1-4C66-A051-9A3BAD768B23}" presName="node" presStyleLbl="node1" presStyleIdx="0" presStyleCnt="5">
        <dgm:presLayoutVars>
          <dgm:bulletEnabled val="1"/>
        </dgm:presLayoutVars>
      </dgm:prSet>
      <dgm:spPr/>
      <dgm:t>
        <a:bodyPr/>
        <a:lstStyle/>
        <a:p>
          <a:endParaRPr lang="fr-BE"/>
        </a:p>
      </dgm:t>
    </dgm:pt>
    <dgm:pt modelId="{1B676364-1E38-4057-A579-61FACCD05BBE}" type="pres">
      <dgm:prSet presAssocID="{4654BE33-D65F-4684-8E27-B3F38FB00C93}" presName="sibTrans" presStyleLbl="sibTrans2D1" presStyleIdx="0" presStyleCnt="4"/>
      <dgm:spPr/>
      <dgm:t>
        <a:bodyPr/>
        <a:lstStyle/>
        <a:p>
          <a:endParaRPr lang="fr-BE"/>
        </a:p>
      </dgm:t>
    </dgm:pt>
    <dgm:pt modelId="{1B322C16-AFC3-491B-988D-FF885AF4A003}" type="pres">
      <dgm:prSet presAssocID="{4654BE33-D65F-4684-8E27-B3F38FB00C93}" presName="connectorText" presStyleLbl="sibTrans2D1" presStyleIdx="0" presStyleCnt="4"/>
      <dgm:spPr/>
      <dgm:t>
        <a:bodyPr/>
        <a:lstStyle/>
        <a:p>
          <a:endParaRPr lang="fr-BE"/>
        </a:p>
      </dgm:t>
    </dgm:pt>
    <dgm:pt modelId="{BEE40378-E858-486A-A4CF-15899F970036}" type="pres">
      <dgm:prSet presAssocID="{6A86D0D6-F64B-4A6C-9911-8AA9B9773B72}" presName="node" presStyleLbl="node1" presStyleIdx="1" presStyleCnt="5">
        <dgm:presLayoutVars>
          <dgm:bulletEnabled val="1"/>
        </dgm:presLayoutVars>
      </dgm:prSet>
      <dgm:spPr/>
      <dgm:t>
        <a:bodyPr/>
        <a:lstStyle/>
        <a:p>
          <a:endParaRPr lang="fr-BE"/>
        </a:p>
      </dgm:t>
    </dgm:pt>
    <dgm:pt modelId="{DC7133A6-EDD2-4928-B258-F7BC5BA3B35D}" type="pres">
      <dgm:prSet presAssocID="{A52A38A6-7D49-456B-A2EE-8BA10799350F}" presName="sibTrans" presStyleLbl="sibTrans2D1" presStyleIdx="1" presStyleCnt="4"/>
      <dgm:spPr/>
      <dgm:t>
        <a:bodyPr/>
        <a:lstStyle/>
        <a:p>
          <a:endParaRPr lang="fr-BE"/>
        </a:p>
      </dgm:t>
    </dgm:pt>
    <dgm:pt modelId="{9321D63D-24A8-4606-8DF3-86113812049F}" type="pres">
      <dgm:prSet presAssocID="{A52A38A6-7D49-456B-A2EE-8BA10799350F}" presName="connectorText" presStyleLbl="sibTrans2D1" presStyleIdx="1" presStyleCnt="4"/>
      <dgm:spPr/>
      <dgm:t>
        <a:bodyPr/>
        <a:lstStyle/>
        <a:p>
          <a:endParaRPr lang="fr-BE"/>
        </a:p>
      </dgm:t>
    </dgm:pt>
    <dgm:pt modelId="{4D7900EB-0229-46F4-9E0E-09FF39DA165F}" type="pres">
      <dgm:prSet presAssocID="{9687AB9F-C3E1-4D59-A463-F987CAD23895}" presName="node" presStyleLbl="node1" presStyleIdx="2" presStyleCnt="5">
        <dgm:presLayoutVars>
          <dgm:bulletEnabled val="1"/>
        </dgm:presLayoutVars>
      </dgm:prSet>
      <dgm:spPr/>
      <dgm:t>
        <a:bodyPr/>
        <a:lstStyle/>
        <a:p>
          <a:endParaRPr lang="fr-BE"/>
        </a:p>
      </dgm:t>
    </dgm:pt>
    <dgm:pt modelId="{1177378A-15AB-4D86-A14A-97EDE2EA31EF}" type="pres">
      <dgm:prSet presAssocID="{DAD75B52-87DB-4F87-8805-5F1BCC5F5DD3}" presName="sibTrans" presStyleLbl="sibTrans2D1" presStyleIdx="2" presStyleCnt="4"/>
      <dgm:spPr/>
      <dgm:t>
        <a:bodyPr/>
        <a:lstStyle/>
        <a:p>
          <a:endParaRPr lang="fr-BE"/>
        </a:p>
      </dgm:t>
    </dgm:pt>
    <dgm:pt modelId="{1F6C7799-E774-45BD-B660-419E3CE754DD}" type="pres">
      <dgm:prSet presAssocID="{DAD75B52-87DB-4F87-8805-5F1BCC5F5DD3}" presName="connectorText" presStyleLbl="sibTrans2D1" presStyleIdx="2" presStyleCnt="4"/>
      <dgm:spPr/>
      <dgm:t>
        <a:bodyPr/>
        <a:lstStyle/>
        <a:p>
          <a:endParaRPr lang="fr-BE"/>
        </a:p>
      </dgm:t>
    </dgm:pt>
    <dgm:pt modelId="{62D1050E-9C2F-4AE7-8A9F-DD4312894AAE}" type="pres">
      <dgm:prSet presAssocID="{523FBBBF-1A01-4515-A5F9-B89EDF858CB1}" presName="node" presStyleLbl="node1" presStyleIdx="3" presStyleCnt="5">
        <dgm:presLayoutVars>
          <dgm:bulletEnabled val="1"/>
        </dgm:presLayoutVars>
      </dgm:prSet>
      <dgm:spPr/>
      <dgm:t>
        <a:bodyPr/>
        <a:lstStyle/>
        <a:p>
          <a:endParaRPr lang="fr-BE"/>
        </a:p>
      </dgm:t>
    </dgm:pt>
    <dgm:pt modelId="{28BA0681-DB10-49A7-B646-A67384F0021F}" type="pres">
      <dgm:prSet presAssocID="{0072E23C-1E0D-4EB1-AD41-1B7FE96E5185}" presName="sibTrans" presStyleLbl="sibTrans2D1" presStyleIdx="3" presStyleCnt="4"/>
      <dgm:spPr/>
      <dgm:t>
        <a:bodyPr/>
        <a:lstStyle/>
        <a:p>
          <a:endParaRPr lang="fr-BE"/>
        </a:p>
      </dgm:t>
    </dgm:pt>
    <dgm:pt modelId="{2A61D6E3-3DC8-4001-B1CD-545D51345542}" type="pres">
      <dgm:prSet presAssocID="{0072E23C-1E0D-4EB1-AD41-1B7FE96E5185}" presName="connectorText" presStyleLbl="sibTrans2D1" presStyleIdx="3" presStyleCnt="4"/>
      <dgm:spPr/>
      <dgm:t>
        <a:bodyPr/>
        <a:lstStyle/>
        <a:p>
          <a:endParaRPr lang="fr-BE"/>
        </a:p>
      </dgm:t>
    </dgm:pt>
    <dgm:pt modelId="{8C8BC5B0-DD7D-417B-827E-D891B2409C36}" type="pres">
      <dgm:prSet presAssocID="{E427EE89-52B8-4684-A6BA-0D78999D04DD}" presName="node" presStyleLbl="node1" presStyleIdx="4" presStyleCnt="5">
        <dgm:presLayoutVars>
          <dgm:bulletEnabled val="1"/>
        </dgm:presLayoutVars>
      </dgm:prSet>
      <dgm:spPr/>
      <dgm:t>
        <a:bodyPr/>
        <a:lstStyle/>
        <a:p>
          <a:endParaRPr lang="fr-BE"/>
        </a:p>
      </dgm:t>
    </dgm:pt>
  </dgm:ptLst>
  <dgm:cxnLst>
    <dgm:cxn modelId="{F0023C63-27B8-427C-8677-E20893D9FA82}" type="presOf" srcId="{2A842E55-D8F1-4C66-A051-9A3BAD768B23}" destId="{39FB153F-F668-4CAE-AC97-EF61991A0153}" srcOrd="0" destOrd="0" presId="urn:microsoft.com/office/officeart/2005/8/layout/process2"/>
    <dgm:cxn modelId="{9272F504-B625-477B-B927-390035302F84}" srcId="{386CDDCC-4648-413B-ADAD-0F93F4E93986}" destId="{523FBBBF-1A01-4515-A5F9-B89EDF858CB1}" srcOrd="3" destOrd="0" parTransId="{36AA9B1D-F4AC-4B4E-9658-18E0A3888B80}" sibTransId="{0072E23C-1E0D-4EB1-AD41-1B7FE96E5185}"/>
    <dgm:cxn modelId="{51822ADE-EC82-4846-BF47-E608BD725137}" type="presOf" srcId="{E427EE89-52B8-4684-A6BA-0D78999D04DD}" destId="{8C8BC5B0-DD7D-417B-827E-D891B2409C36}" srcOrd="0" destOrd="0" presId="urn:microsoft.com/office/officeart/2005/8/layout/process2"/>
    <dgm:cxn modelId="{FC8F29A3-8E54-4A56-8E11-63943ADFA755}" type="presOf" srcId="{4654BE33-D65F-4684-8E27-B3F38FB00C93}" destId="{1B322C16-AFC3-491B-988D-FF885AF4A003}" srcOrd="1" destOrd="0" presId="urn:microsoft.com/office/officeart/2005/8/layout/process2"/>
    <dgm:cxn modelId="{82AB6562-B3EE-44D1-98F8-E7CE0ABFA227}" type="presOf" srcId="{DAD75B52-87DB-4F87-8805-5F1BCC5F5DD3}" destId="{1F6C7799-E774-45BD-B660-419E3CE754DD}" srcOrd="1" destOrd="0" presId="urn:microsoft.com/office/officeart/2005/8/layout/process2"/>
    <dgm:cxn modelId="{C48D5C2A-5EB0-46E9-B56F-695260567C88}" srcId="{386CDDCC-4648-413B-ADAD-0F93F4E93986}" destId="{E427EE89-52B8-4684-A6BA-0D78999D04DD}" srcOrd="4" destOrd="0" parTransId="{C8380BEE-31D4-4E80-B509-73E6C4551F76}" sibTransId="{0EDC78E1-7041-4829-AD0C-B210AE3FFD40}"/>
    <dgm:cxn modelId="{37143864-894F-4122-AE87-4CE8534A2E35}" srcId="{386CDDCC-4648-413B-ADAD-0F93F4E93986}" destId="{6A86D0D6-F64B-4A6C-9911-8AA9B9773B72}" srcOrd="1" destOrd="0" parTransId="{83D8866E-33C2-4390-982B-276BD49C3299}" sibTransId="{A52A38A6-7D49-456B-A2EE-8BA10799350F}"/>
    <dgm:cxn modelId="{32B06D69-AFAA-4FDA-85DC-436AADA83A25}" type="presOf" srcId="{0072E23C-1E0D-4EB1-AD41-1B7FE96E5185}" destId="{28BA0681-DB10-49A7-B646-A67384F0021F}" srcOrd="0" destOrd="0" presId="urn:microsoft.com/office/officeart/2005/8/layout/process2"/>
    <dgm:cxn modelId="{A13B2317-3972-4A77-92E6-58E9B5AB7216}" type="presOf" srcId="{9687AB9F-C3E1-4D59-A463-F987CAD23895}" destId="{4D7900EB-0229-46F4-9E0E-09FF39DA165F}" srcOrd="0" destOrd="0" presId="urn:microsoft.com/office/officeart/2005/8/layout/process2"/>
    <dgm:cxn modelId="{F0D9D7A9-F43D-4297-AD2A-0E9F3E1D35EC}" type="presOf" srcId="{A52A38A6-7D49-456B-A2EE-8BA10799350F}" destId="{9321D63D-24A8-4606-8DF3-86113812049F}" srcOrd="1" destOrd="0" presId="urn:microsoft.com/office/officeart/2005/8/layout/process2"/>
    <dgm:cxn modelId="{419BC463-0434-4255-A12C-7B8B07BC7EBD}" type="presOf" srcId="{A52A38A6-7D49-456B-A2EE-8BA10799350F}" destId="{DC7133A6-EDD2-4928-B258-F7BC5BA3B35D}" srcOrd="0" destOrd="0" presId="urn:microsoft.com/office/officeart/2005/8/layout/process2"/>
    <dgm:cxn modelId="{6DF500D8-DA82-4CE5-B397-884E56B19A76}" type="presOf" srcId="{523FBBBF-1A01-4515-A5F9-B89EDF858CB1}" destId="{62D1050E-9C2F-4AE7-8A9F-DD4312894AAE}" srcOrd="0" destOrd="0" presId="urn:microsoft.com/office/officeart/2005/8/layout/process2"/>
    <dgm:cxn modelId="{2C02D067-730B-46C7-AC11-E0E8DCCF7AFE}" type="presOf" srcId="{DAD75B52-87DB-4F87-8805-5F1BCC5F5DD3}" destId="{1177378A-15AB-4D86-A14A-97EDE2EA31EF}" srcOrd="0" destOrd="0" presId="urn:microsoft.com/office/officeart/2005/8/layout/process2"/>
    <dgm:cxn modelId="{5C64D66F-175B-4A17-B287-25CA363E54F8}" type="presOf" srcId="{386CDDCC-4648-413B-ADAD-0F93F4E93986}" destId="{72CBB30C-D986-4B7E-899E-A9C7E246D9BF}" srcOrd="0" destOrd="0" presId="urn:microsoft.com/office/officeart/2005/8/layout/process2"/>
    <dgm:cxn modelId="{79965510-A9B1-4FE5-926B-186F164E531F}" type="presOf" srcId="{0072E23C-1E0D-4EB1-AD41-1B7FE96E5185}" destId="{2A61D6E3-3DC8-4001-B1CD-545D51345542}" srcOrd="1" destOrd="0" presId="urn:microsoft.com/office/officeart/2005/8/layout/process2"/>
    <dgm:cxn modelId="{EB0AC11D-557D-449E-8A7D-1F6917C12BFA}" type="presOf" srcId="{6A86D0D6-F64B-4A6C-9911-8AA9B9773B72}" destId="{BEE40378-E858-486A-A4CF-15899F970036}" srcOrd="0" destOrd="0" presId="urn:microsoft.com/office/officeart/2005/8/layout/process2"/>
    <dgm:cxn modelId="{DBB61B00-32D1-43E7-AA4C-75D8E3E9C2DB}" type="presOf" srcId="{4654BE33-D65F-4684-8E27-B3F38FB00C93}" destId="{1B676364-1E38-4057-A579-61FACCD05BBE}" srcOrd="0" destOrd="0" presId="urn:microsoft.com/office/officeart/2005/8/layout/process2"/>
    <dgm:cxn modelId="{140BE7BC-B0E9-44C0-84F8-56F9338A126D}" srcId="{386CDDCC-4648-413B-ADAD-0F93F4E93986}" destId="{9687AB9F-C3E1-4D59-A463-F987CAD23895}" srcOrd="2" destOrd="0" parTransId="{1DFDD0FA-C5A3-47FD-B223-1717755C9B8D}" sibTransId="{DAD75B52-87DB-4F87-8805-5F1BCC5F5DD3}"/>
    <dgm:cxn modelId="{DE241BB2-34F7-4DDA-9E1C-65EC2164081D}" srcId="{386CDDCC-4648-413B-ADAD-0F93F4E93986}" destId="{2A842E55-D8F1-4C66-A051-9A3BAD768B23}" srcOrd="0" destOrd="0" parTransId="{3B92F9E1-65A4-4DAE-852B-35E631DC622B}" sibTransId="{4654BE33-D65F-4684-8E27-B3F38FB00C93}"/>
    <dgm:cxn modelId="{8EF9C695-CAB8-4B39-87E5-EFF5AD1DF7FA}" type="presParOf" srcId="{72CBB30C-D986-4B7E-899E-A9C7E246D9BF}" destId="{39FB153F-F668-4CAE-AC97-EF61991A0153}" srcOrd="0" destOrd="0" presId="urn:microsoft.com/office/officeart/2005/8/layout/process2"/>
    <dgm:cxn modelId="{7CD96C18-2826-4C31-A96D-45D27586412E}" type="presParOf" srcId="{72CBB30C-D986-4B7E-899E-A9C7E246D9BF}" destId="{1B676364-1E38-4057-A579-61FACCD05BBE}" srcOrd="1" destOrd="0" presId="urn:microsoft.com/office/officeart/2005/8/layout/process2"/>
    <dgm:cxn modelId="{D50D900E-D4A3-4E1E-A683-DBEE56EE6D7B}" type="presParOf" srcId="{1B676364-1E38-4057-A579-61FACCD05BBE}" destId="{1B322C16-AFC3-491B-988D-FF885AF4A003}" srcOrd="0" destOrd="0" presId="urn:microsoft.com/office/officeart/2005/8/layout/process2"/>
    <dgm:cxn modelId="{B59996D4-3B5D-4E18-A7B1-76D754FDF8A3}" type="presParOf" srcId="{72CBB30C-D986-4B7E-899E-A9C7E246D9BF}" destId="{BEE40378-E858-486A-A4CF-15899F970036}" srcOrd="2" destOrd="0" presId="urn:microsoft.com/office/officeart/2005/8/layout/process2"/>
    <dgm:cxn modelId="{309B9F81-8DD6-419F-A52B-526398C130C2}" type="presParOf" srcId="{72CBB30C-D986-4B7E-899E-A9C7E246D9BF}" destId="{DC7133A6-EDD2-4928-B258-F7BC5BA3B35D}" srcOrd="3" destOrd="0" presId="urn:microsoft.com/office/officeart/2005/8/layout/process2"/>
    <dgm:cxn modelId="{251F5395-81F6-442B-9A01-4916F1C603B1}" type="presParOf" srcId="{DC7133A6-EDD2-4928-B258-F7BC5BA3B35D}" destId="{9321D63D-24A8-4606-8DF3-86113812049F}" srcOrd="0" destOrd="0" presId="urn:microsoft.com/office/officeart/2005/8/layout/process2"/>
    <dgm:cxn modelId="{7C2AAA85-569E-4890-A3F2-13D3E0D17953}" type="presParOf" srcId="{72CBB30C-D986-4B7E-899E-A9C7E246D9BF}" destId="{4D7900EB-0229-46F4-9E0E-09FF39DA165F}" srcOrd="4" destOrd="0" presId="urn:microsoft.com/office/officeart/2005/8/layout/process2"/>
    <dgm:cxn modelId="{AAF6A606-BCFF-4C19-9337-8C0B287C6961}" type="presParOf" srcId="{72CBB30C-D986-4B7E-899E-A9C7E246D9BF}" destId="{1177378A-15AB-4D86-A14A-97EDE2EA31EF}" srcOrd="5" destOrd="0" presId="urn:microsoft.com/office/officeart/2005/8/layout/process2"/>
    <dgm:cxn modelId="{9C8A4F5B-7134-4364-BF98-9051606A3498}" type="presParOf" srcId="{1177378A-15AB-4D86-A14A-97EDE2EA31EF}" destId="{1F6C7799-E774-45BD-B660-419E3CE754DD}" srcOrd="0" destOrd="0" presId="urn:microsoft.com/office/officeart/2005/8/layout/process2"/>
    <dgm:cxn modelId="{25F057C5-B8A9-4C01-B8E1-6F0E624D0E5B}" type="presParOf" srcId="{72CBB30C-D986-4B7E-899E-A9C7E246D9BF}" destId="{62D1050E-9C2F-4AE7-8A9F-DD4312894AAE}" srcOrd="6" destOrd="0" presId="urn:microsoft.com/office/officeart/2005/8/layout/process2"/>
    <dgm:cxn modelId="{41616121-0BD7-457D-9460-087034BA8387}" type="presParOf" srcId="{72CBB30C-D986-4B7E-899E-A9C7E246D9BF}" destId="{28BA0681-DB10-49A7-B646-A67384F0021F}" srcOrd="7" destOrd="0" presId="urn:microsoft.com/office/officeart/2005/8/layout/process2"/>
    <dgm:cxn modelId="{3B247F09-626B-4765-A6B1-BE556246C767}" type="presParOf" srcId="{28BA0681-DB10-49A7-B646-A67384F0021F}" destId="{2A61D6E3-3DC8-4001-B1CD-545D51345542}" srcOrd="0" destOrd="0" presId="urn:microsoft.com/office/officeart/2005/8/layout/process2"/>
    <dgm:cxn modelId="{5D0BE60B-B4F7-438B-9C7E-87E225073BDA}" type="presParOf" srcId="{72CBB30C-D986-4B7E-899E-A9C7E246D9BF}" destId="{8C8BC5B0-DD7D-417B-827E-D891B2409C36}"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607894CB-2F1F-4B41-937B-14E58139B671}" type="presOf" srcId="{08C6300B-ABAD-472F-8E9A-858A33778B2A}" destId="{687FE0BC-5611-48D2-B4F0-EA78A9747287}"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BF3D7848-20B7-4C62-84BC-B178B4503C06}" type="presOf" srcId="{E11431BE-A933-4ACA-80B0-723CC3AB688C}" destId="{8A2D86A4-3154-4B52-B317-A7D7D54AAB24}"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89AD600D-417B-4DB8-857A-11632941C3F3}" srcId="{386CDDCC-4648-413B-ADAD-0F93F4E93986}" destId="{82DD1896-BCAD-48E0-8D83-2F288393B08C}" srcOrd="2" destOrd="0" parTransId="{AFE6058B-D3B7-4980-9C13-220608B33EF4}" sibTransId="{95C7C791-A4E5-453C-A942-CEC3FEE53170}"/>
    <dgm:cxn modelId="{EBCD4565-DB27-4FE1-AB55-26B95AB996DE}" type="presOf" srcId="{49E05B92-1F05-4049-BE9D-CABC8F51A293}" destId="{A0613395-CDC1-4038-B4AE-183FBDAD7D4B}" srcOrd="0" destOrd="0" presId="urn:microsoft.com/office/officeart/2005/8/layout/process2"/>
    <dgm:cxn modelId="{360B16F0-0D43-457B-B92E-7B2E34E64A8C}" type="presOf" srcId="{82DD1896-BCAD-48E0-8D83-2F288393B08C}" destId="{5308875E-EADB-48DA-A103-C386D715AEAD}" srcOrd="0" destOrd="0" presId="urn:microsoft.com/office/officeart/2005/8/layout/process2"/>
    <dgm:cxn modelId="{96948858-EE57-41DD-B16D-2788B89890C9}" type="presOf" srcId="{D902F9AA-068A-41A9-B5CE-8D514F58EDFC}" destId="{A7FEF249-9869-45BF-A088-5A1F818B996D}" srcOrd="0" destOrd="0" presId="urn:microsoft.com/office/officeart/2005/8/layout/process2"/>
    <dgm:cxn modelId="{4339E30D-63C3-4210-91BA-DB3D711B8D7C}" type="presOf" srcId="{386CDDCC-4648-413B-ADAD-0F93F4E93986}" destId="{72CBB30C-D986-4B7E-899E-A9C7E246D9BF}"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D6DA48EF-2BAB-49C8-AC79-A1CF6C972099}" type="presOf" srcId="{95C7C791-A4E5-453C-A942-CEC3FEE53170}" destId="{054C5E21-6CCF-4CEA-8C45-90F9A15823E6}" srcOrd="0" destOrd="0" presId="urn:microsoft.com/office/officeart/2005/8/layout/process2"/>
    <dgm:cxn modelId="{B83BBFE5-A5AE-49D1-8A6B-60D191DBC408}" type="presOf" srcId="{462EB4B4-5CA6-4A75-BADC-D76E12BA4061}" destId="{9F882106-EDE9-4764-A2FF-FB74DE7076ED}" srcOrd="1" destOrd="0" presId="urn:microsoft.com/office/officeart/2005/8/layout/process2"/>
    <dgm:cxn modelId="{C454690A-8EFF-4E34-9A4F-D7AB0F59AF29}" type="presOf" srcId="{462EB4B4-5CA6-4A75-BADC-D76E12BA4061}" destId="{5E6D2591-9977-4F2E-A8CC-DF31114BAD84}" srcOrd="0" destOrd="0" presId="urn:microsoft.com/office/officeart/2005/8/layout/process2"/>
    <dgm:cxn modelId="{F694B660-45A6-4D88-A9F6-70A875E4C5EB}" type="presOf" srcId="{AC8D9AA9-155B-4D1D-9A48-381737B4EC3B}" destId="{213F8545-95A4-4C47-A08E-863C1CBFD04C}" srcOrd="0" destOrd="0" presId="urn:microsoft.com/office/officeart/2005/8/layout/process2"/>
    <dgm:cxn modelId="{FD6381F2-C7D3-4CA6-AACB-6999803EB170}" type="presOf" srcId="{7F578829-D4A6-48C2-A500-4E10348A32B7}" destId="{3E2F7C82-C891-42D4-973A-D2562849777C}" srcOrd="0"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64438209-FAE5-4722-8B55-26A457812A35}" type="presOf" srcId="{7F578829-D4A6-48C2-A500-4E10348A32B7}" destId="{49BB0967-84B8-4708-8E8B-6C088729DB79}" srcOrd="1" destOrd="0" presId="urn:microsoft.com/office/officeart/2005/8/layout/process2"/>
    <dgm:cxn modelId="{1FF6F258-A732-4EF6-B043-9D8BCE98DB1D}" type="presOf" srcId="{95C7C791-A4E5-453C-A942-CEC3FEE53170}" destId="{7B8E3155-56E4-47C6-9FAE-C35C728D6474}" srcOrd="1" destOrd="0" presId="urn:microsoft.com/office/officeart/2005/8/layout/process2"/>
    <dgm:cxn modelId="{C5983A5C-06DA-4E60-A4F4-94F53AD48487}" type="presOf" srcId="{D902F9AA-068A-41A9-B5CE-8D514F58EDFC}" destId="{5916159B-D654-4513-8077-C3558834B434}" srcOrd="1" destOrd="0" presId="urn:microsoft.com/office/officeart/2005/8/layout/process2"/>
    <dgm:cxn modelId="{0F1DE1D6-58B4-4F17-BAC9-E0CE90FA10D9}" type="presParOf" srcId="{72CBB30C-D986-4B7E-899E-A9C7E246D9BF}" destId="{8A2D86A4-3154-4B52-B317-A7D7D54AAB24}" srcOrd="0" destOrd="0" presId="urn:microsoft.com/office/officeart/2005/8/layout/process2"/>
    <dgm:cxn modelId="{1F3E223D-1203-445D-8A8E-4A187703CDD6}" type="presParOf" srcId="{72CBB30C-D986-4B7E-899E-A9C7E246D9BF}" destId="{A7FEF249-9869-45BF-A088-5A1F818B996D}" srcOrd="1" destOrd="0" presId="urn:microsoft.com/office/officeart/2005/8/layout/process2"/>
    <dgm:cxn modelId="{B425C097-5712-4781-95CA-23124CE76E8E}" type="presParOf" srcId="{A7FEF249-9869-45BF-A088-5A1F818B996D}" destId="{5916159B-D654-4513-8077-C3558834B434}" srcOrd="0" destOrd="0" presId="urn:microsoft.com/office/officeart/2005/8/layout/process2"/>
    <dgm:cxn modelId="{6BED673D-7225-404E-84A0-2256CE9A9591}" type="presParOf" srcId="{72CBB30C-D986-4B7E-899E-A9C7E246D9BF}" destId="{A0613395-CDC1-4038-B4AE-183FBDAD7D4B}" srcOrd="2" destOrd="0" presId="urn:microsoft.com/office/officeart/2005/8/layout/process2"/>
    <dgm:cxn modelId="{1FCD89CC-80C5-4BE7-83EB-A4876BE267F7}" type="presParOf" srcId="{72CBB30C-D986-4B7E-899E-A9C7E246D9BF}" destId="{3E2F7C82-C891-42D4-973A-D2562849777C}" srcOrd="3" destOrd="0" presId="urn:microsoft.com/office/officeart/2005/8/layout/process2"/>
    <dgm:cxn modelId="{088DC40B-D3BF-4301-B5DF-AD1A0E245735}" type="presParOf" srcId="{3E2F7C82-C891-42D4-973A-D2562849777C}" destId="{49BB0967-84B8-4708-8E8B-6C088729DB79}" srcOrd="0" destOrd="0" presId="urn:microsoft.com/office/officeart/2005/8/layout/process2"/>
    <dgm:cxn modelId="{58AFE56A-D352-416D-86DF-DB8F59995869}" type="presParOf" srcId="{72CBB30C-D986-4B7E-899E-A9C7E246D9BF}" destId="{5308875E-EADB-48DA-A103-C386D715AEAD}" srcOrd="4" destOrd="0" presId="urn:microsoft.com/office/officeart/2005/8/layout/process2"/>
    <dgm:cxn modelId="{69916FC7-FC55-4A53-91D2-8FA1A539E5B9}" type="presParOf" srcId="{72CBB30C-D986-4B7E-899E-A9C7E246D9BF}" destId="{054C5E21-6CCF-4CEA-8C45-90F9A15823E6}" srcOrd="5" destOrd="0" presId="urn:microsoft.com/office/officeart/2005/8/layout/process2"/>
    <dgm:cxn modelId="{3DF18D0C-B2F0-4A3F-AEF5-513BE79E4A19}" type="presParOf" srcId="{054C5E21-6CCF-4CEA-8C45-90F9A15823E6}" destId="{7B8E3155-56E4-47C6-9FAE-C35C728D6474}" srcOrd="0" destOrd="0" presId="urn:microsoft.com/office/officeart/2005/8/layout/process2"/>
    <dgm:cxn modelId="{38CDEBA8-E4D3-4CCE-9924-4E1FC7E71334}" type="presParOf" srcId="{72CBB30C-D986-4B7E-899E-A9C7E246D9BF}" destId="{213F8545-95A4-4C47-A08E-863C1CBFD04C}" srcOrd="6" destOrd="0" presId="urn:microsoft.com/office/officeart/2005/8/layout/process2"/>
    <dgm:cxn modelId="{FCA31D50-A724-474D-AC7D-9F7F530328F3}" type="presParOf" srcId="{72CBB30C-D986-4B7E-899E-A9C7E246D9BF}" destId="{5E6D2591-9977-4F2E-A8CC-DF31114BAD84}" srcOrd="7" destOrd="0" presId="urn:microsoft.com/office/officeart/2005/8/layout/process2"/>
    <dgm:cxn modelId="{5857758D-5405-498D-B69D-BC06892E0576}" type="presParOf" srcId="{5E6D2591-9977-4F2E-A8CC-DF31114BAD84}" destId="{9F882106-EDE9-4764-A2FF-FB74DE7076ED}" srcOrd="0" destOrd="0" presId="urn:microsoft.com/office/officeart/2005/8/layout/process2"/>
    <dgm:cxn modelId="{315082D5-1A3D-4740-A754-F3BF98486EDB}"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2A842E55-D8F1-4C66-A051-9A3BAD768B23}">
      <dgm:prSet/>
      <dgm:spPr>
        <a:solidFill>
          <a:schemeClr val="bg1"/>
        </a:solidFill>
        <a:ln>
          <a:solidFill>
            <a:schemeClr val="accent2">
              <a:shade val="80000"/>
              <a:hueOff val="0"/>
              <a:satOff val="0"/>
              <a:lumOff val="0"/>
            </a:schemeClr>
          </a:solidFill>
          <a:prstDash val="dash"/>
        </a:ln>
      </dgm:spPr>
      <dgm:t>
        <a:bodyPr/>
        <a:lstStyle/>
        <a:p>
          <a:r>
            <a:rPr lang="fr-BE" dirty="0" smtClean="0"/>
            <a:t>Transformation</a:t>
          </a:r>
          <a:endParaRPr lang="fr-BE" dirty="0"/>
        </a:p>
      </dgm:t>
    </dgm:pt>
    <dgm:pt modelId="{3B92F9E1-65A4-4DAE-852B-35E631DC622B}" type="parTrans" cxnId="{DE241BB2-34F7-4DDA-9E1C-65EC2164081D}">
      <dgm:prSet/>
      <dgm:spPr/>
      <dgm:t>
        <a:bodyPr/>
        <a:lstStyle/>
        <a:p>
          <a:endParaRPr lang="fr-BE"/>
        </a:p>
      </dgm:t>
    </dgm:pt>
    <dgm:pt modelId="{4654BE33-D65F-4684-8E27-B3F38FB00C93}" type="sibTrans" cxnId="{DE241BB2-34F7-4DDA-9E1C-65EC2164081D}">
      <dgm:prSet/>
      <dgm:spPr/>
      <dgm:t>
        <a:bodyPr/>
        <a:lstStyle/>
        <a:p>
          <a:endParaRPr lang="fr-BE"/>
        </a:p>
      </dgm:t>
    </dgm:pt>
    <dgm:pt modelId="{6A86D0D6-F64B-4A6C-9911-8AA9B9773B72}">
      <dgm:prSet/>
      <dgm:spPr>
        <a:noFill/>
        <a:ln>
          <a:solidFill>
            <a:schemeClr val="accent2">
              <a:lumMod val="75000"/>
            </a:schemeClr>
          </a:solidFill>
          <a:prstDash val="solid"/>
        </a:ln>
      </dgm:spPr>
      <dgm:t>
        <a:bodyPr/>
        <a:lstStyle/>
        <a:p>
          <a:r>
            <a:rPr lang="fr-BE" dirty="0" smtClean="0"/>
            <a:t>Emballage</a:t>
          </a:r>
          <a:endParaRPr lang="fr-BE" dirty="0"/>
        </a:p>
      </dgm:t>
    </dgm:pt>
    <dgm:pt modelId="{83D8866E-33C2-4390-982B-276BD49C3299}" type="parTrans" cxnId="{37143864-894F-4122-AE87-4CE8534A2E35}">
      <dgm:prSet/>
      <dgm:spPr/>
      <dgm:t>
        <a:bodyPr/>
        <a:lstStyle/>
        <a:p>
          <a:endParaRPr lang="fr-BE"/>
        </a:p>
      </dgm:t>
    </dgm:pt>
    <dgm:pt modelId="{A52A38A6-7D49-456B-A2EE-8BA10799350F}" type="sibTrans" cxnId="{37143864-894F-4122-AE87-4CE8534A2E35}">
      <dgm:prSet/>
      <dgm:spPr/>
      <dgm:t>
        <a:bodyPr/>
        <a:lstStyle/>
        <a:p>
          <a:endParaRPr lang="fr-BE"/>
        </a:p>
      </dgm:t>
    </dgm:pt>
    <dgm:pt modelId="{9687AB9F-C3E1-4D59-A463-F987CAD23895}">
      <dgm:prSet/>
      <dgm:spPr>
        <a:noFill/>
      </dgm:spPr>
      <dgm:t>
        <a:bodyPr/>
        <a:lstStyle/>
        <a:p>
          <a:r>
            <a:rPr lang="fr-BE" dirty="0" smtClean="0"/>
            <a:t>Transport vers le lieu de vente</a:t>
          </a:r>
          <a:endParaRPr lang="fr-BE" dirty="0"/>
        </a:p>
      </dgm:t>
    </dgm:pt>
    <dgm:pt modelId="{1DFDD0FA-C5A3-47FD-B223-1717755C9B8D}" type="parTrans" cxnId="{140BE7BC-B0E9-44C0-84F8-56F9338A126D}">
      <dgm:prSet/>
      <dgm:spPr/>
      <dgm:t>
        <a:bodyPr/>
        <a:lstStyle/>
        <a:p>
          <a:endParaRPr lang="fr-BE"/>
        </a:p>
      </dgm:t>
    </dgm:pt>
    <dgm:pt modelId="{DAD75B52-87DB-4F87-8805-5F1BCC5F5DD3}" type="sibTrans" cxnId="{140BE7BC-B0E9-44C0-84F8-56F9338A126D}">
      <dgm:prSet/>
      <dgm:spPr/>
      <dgm:t>
        <a:bodyPr/>
        <a:lstStyle/>
        <a:p>
          <a:endParaRPr lang="fr-BE"/>
        </a:p>
      </dgm:t>
    </dgm:pt>
    <dgm:pt modelId="{523FBBBF-1A01-4515-A5F9-B89EDF858CB1}">
      <dgm:prSet/>
      <dgm:spPr>
        <a:noFill/>
        <a:ln>
          <a:solidFill>
            <a:schemeClr val="accent2">
              <a:lumMod val="75000"/>
            </a:schemeClr>
          </a:solidFill>
          <a:prstDash val="dash"/>
        </a:ln>
      </dgm:spPr>
      <dgm:t>
        <a:bodyPr/>
        <a:lstStyle/>
        <a:p>
          <a:r>
            <a:rPr lang="fr-BE" dirty="0" smtClean="0"/>
            <a:t>Stockage</a:t>
          </a:r>
          <a:endParaRPr lang="fr-BE" dirty="0"/>
        </a:p>
      </dgm:t>
    </dgm:pt>
    <dgm:pt modelId="{36AA9B1D-F4AC-4B4E-9658-18E0A3888B80}" type="parTrans" cxnId="{9272F504-B625-477B-B927-390035302F84}">
      <dgm:prSet/>
      <dgm:spPr/>
      <dgm:t>
        <a:bodyPr/>
        <a:lstStyle/>
        <a:p>
          <a:endParaRPr lang="fr-BE"/>
        </a:p>
      </dgm:t>
    </dgm:pt>
    <dgm:pt modelId="{0072E23C-1E0D-4EB1-AD41-1B7FE96E5185}" type="sibTrans" cxnId="{9272F504-B625-477B-B927-390035302F84}">
      <dgm:prSet/>
      <dgm:spPr/>
      <dgm:t>
        <a:bodyPr/>
        <a:lstStyle/>
        <a:p>
          <a:endParaRPr lang="fr-BE"/>
        </a:p>
      </dgm:t>
    </dgm:pt>
    <dgm:pt modelId="{E427EE89-52B8-4684-A6BA-0D78999D04DD}">
      <dgm:prSet/>
      <dgm:spPr>
        <a:solidFill>
          <a:schemeClr val="accent2">
            <a:lumMod val="20000"/>
            <a:lumOff val="80000"/>
          </a:schemeClr>
        </a:solidFill>
      </dgm:spPr>
      <dgm:t>
        <a:bodyPr/>
        <a:lstStyle/>
        <a:p>
          <a:r>
            <a:rPr lang="fr-BE" dirty="0" smtClean="0"/>
            <a:t>Vente</a:t>
          </a:r>
          <a:endParaRPr lang="fr-BE" dirty="0"/>
        </a:p>
      </dgm:t>
    </dgm:pt>
    <dgm:pt modelId="{C8380BEE-31D4-4E80-B509-73E6C4551F76}" type="parTrans" cxnId="{C48D5C2A-5EB0-46E9-B56F-695260567C88}">
      <dgm:prSet/>
      <dgm:spPr/>
      <dgm:t>
        <a:bodyPr/>
        <a:lstStyle/>
        <a:p>
          <a:endParaRPr lang="fr-BE"/>
        </a:p>
      </dgm:t>
    </dgm:pt>
    <dgm:pt modelId="{0EDC78E1-7041-4829-AD0C-B210AE3FFD40}" type="sibTrans" cxnId="{C48D5C2A-5EB0-46E9-B56F-695260567C88}">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39FB153F-F668-4CAE-AC97-EF61991A0153}" type="pres">
      <dgm:prSet presAssocID="{2A842E55-D8F1-4C66-A051-9A3BAD768B23}" presName="node" presStyleLbl="node1" presStyleIdx="0" presStyleCnt="5">
        <dgm:presLayoutVars>
          <dgm:bulletEnabled val="1"/>
        </dgm:presLayoutVars>
      </dgm:prSet>
      <dgm:spPr/>
      <dgm:t>
        <a:bodyPr/>
        <a:lstStyle/>
        <a:p>
          <a:endParaRPr lang="fr-BE"/>
        </a:p>
      </dgm:t>
    </dgm:pt>
    <dgm:pt modelId="{1B676364-1E38-4057-A579-61FACCD05BBE}" type="pres">
      <dgm:prSet presAssocID="{4654BE33-D65F-4684-8E27-B3F38FB00C93}" presName="sibTrans" presStyleLbl="sibTrans2D1" presStyleIdx="0" presStyleCnt="4"/>
      <dgm:spPr/>
      <dgm:t>
        <a:bodyPr/>
        <a:lstStyle/>
        <a:p>
          <a:endParaRPr lang="fr-BE"/>
        </a:p>
      </dgm:t>
    </dgm:pt>
    <dgm:pt modelId="{1B322C16-AFC3-491B-988D-FF885AF4A003}" type="pres">
      <dgm:prSet presAssocID="{4654BE33-D65F-4684-8E27-B3F38FB00C93}" presName="connectorText" presStyleLbl="sibTrans2D1" presStyleIdx="0" presStyleCnt="4"/>
      <dgm:spPr/>
      <dgm:t>
        <a:bodyPr/>
        <a:lstStyle/>
        <a:p>
          <a:endParaRPr lang="fr-BE"/>
        </a:p>
      </dgm:t>
    </dgm:pt>
    <dgm:pt modelId="{BEE40378-E858-486A-A4CF-15899F970036}" type="pres">
      <dgm:prSet presAssocID="{6A86D0D6-F64B-4A6C-9911-8AA9B9773B72}" presName="node" presStyleLbl="node1" presStyleIdx="1" presStyleCnt="5">
        <dgm:presLayoutVars>
          <dgm:bulletEnabled val="1"/>
        </dgm:presLayoutVars>
      </dgm:prSet>
      <dgm:spPr/>
      <dgm:t>
        <a:bodyPr/>
        <a:lstStyle/>
        <a:p>
          <a:endParaRPr lang="fr-BE"/>
        </a:p>
      </dgm:t>
    </dgm:pt>
    <dgm:pt modelId="{DC7133A6-EDD2-4928-B258-F7BC5BA3B35D}" type="pres">
      <dgm:prSet presAssocID="{A52A38A6-7D49-456B-A2EE-8BA10799350F}" presName="sibTrans" presStyleLbl="sibTrans2D1" presStyleIdx="1" presStyleCnt="4"/>
      <dgm:spPr/>
      <dgm:t>
        <a:bodyPr/>
        <a:lstStyle/>
        <a:p>
          <a:endParaRPr lang="fr-BE"/>
        </a:p>
      </dgm:t>
    </dgm:pt>
    <dgm:pt modelId="{9321D63D-24A8-4606-8DF3-86113812049F}" type="pres">
      <dgm:prSet presAssocID="{A52A38A6-7D49-456B-A2EE-8BA10799350F}" presName="connectorText" presStyleLbl="sibTrans2D1" presStyleIdx="1" presStyleCnt="4"/>
      <dgm:spPr/>
      <dgm:t>
        <a:bodyPr/>
        <a:lstStyle/>
        <a:p>
          <a:endParaRPr lang="fr-BE"/>
        </a:p>
      </dgm:t>
    </dgm:pt>
    <dgm:pt modelId="{4D7900EB-0229-46F4-9E0E-09FF39DA165F}" type="pres">
      <dgm:prSet presAssocID="{9687AB9F-C3E1-4D59-A463-F987CAD23895}" presName="node" presStyleLbl="node1" presStyleIdx="2" presStyleCnt="5">
        <dgm:presLayoutVars>
          <dgm:bulletEnabled val="1"/>
        </dgm:presLayoutVars>
      </dgm:prSet>
      <dgm:spPr/>
      <dgm:t>
        <a:bodyPr/>
        <a:lstStyle/>
        <a:p>
          <a:endParaRPr lang="fr-BE"/>
        </a:p>
      </dgm:t>
    </dgm:pt>
    <dgm:pt modelId="{1177378A-15AB-4D86-A14A-97EDE2EA31EF}" type="pres">
      <dgm:prSet presAssocID="{DAD75B52-87DB-4F87-8805-5F1BCC5F5DD3}" presName="sibTrans" presStyleLbl="sibTrans2D1" presStyleIdx="2" presStyleCnt="4"/>
      <dgm:spPr/>
      <dgm:t>
        <a:bodyPr/>
        <a:lstStyle/>
        <a:p>
          <a:endParaRPr lang="fr-BE"/>
        </a:p>
      </dgm:t>
    </dgm:pt>
    <dgm:pt modelId="{1F6C7799-E774-45BD-B660-419E3CE754DD}" type="pres">
      <dgm:prSet presAssocID="{DAD75B52-87DB-4F87-8805-5F1BCC5F5DD3}" presName="connectorText" presStyleLbl="sibTrans2D1" presStyleIdx="2" presStyleCnt="4"/>
      <dgm:spPr/>
      <dgm:t>
        <a:bodyPr/>
        <a:lstStyle/>
        <a:p>
          <a:endParaRPr lang="fr-BE"/>
        </a:p>
      </dgm:t>
    </dgm:pt>
    <dgm:pt modelId="{62D1050E-9C2F-4AE7-8A9F-DD4312894AAE}" type="pres">
      <dgm:prSet presAssocID="{523FBBBF-1A01-4515-A5F9-B89EDF858CB1}" presName="node" presStyleLbl="node1" presStyleIdx="3" presStyleCnt="5">
        <dgm:presLayoutVars>
          <dgm:bulletEnabled val="1"/>
        </dgm:presLayoutVars>
      </dgm:prSet>
      <dgm:spPr/>
      <dgm:t>
        <a:bodyPr/>
        <a:lstStyle/>
        <a:p>
          <a:endParaRPr lang="fr-BE"/>
        </a:p>
      </dgm:t>
    </dgm:pt>
    <dgm:pt modelId="{28BA0681-DB10-49A7-B646-A67384F0021F}" type="pres">
      <dgm:prSet presAssocID="{0072E23C-1E0D-4EB1-AD41-1B7FE96E5185}" presName="sibTrans" presStyleLbl="sibTrans2D1" presStyleIdx="3" presStyleCnt="4"/>
      <dgm:spPr/>
      <dgm:t>
        <a:bodyPr/>
        <a:lstStyle/>
        <a:p>
          <a:endParaRPr lang="fr-BE"/>
        </a:p>
      </dgm:t>
    </dgm:pt>
    <dgm:pt modelId="{2A61D6E3-3DC8-4001-B1CD-545D51345542}" type="pres">
      <dgm:prSet presAssocID="{0072E23C-1E0D-4EB1-AD41-1B7FE96E5185}" presName="connectorText" presStyleLbl="sibTrans2D1" presStyleIdx="3" presStyleCnt="4"/>
      <dgm:spPr/>
      <dgm:t>
        <a:bodyPr/>
        <a:lstStyle/>
        <a:p>
          <a:endParaRPr lang="fr-BE"/>
        </a:p>
      </dgm:t>
    </dgm:pt>
    <dgm:pt modelId="{8C8BC5B0-DD7D-417B-827E-D891B2409C36}" type="pres">
      <dgm:prSet presAssocID="{E427EE89-52B8-4684-A6BA-0D78999D04DD}" presName="node" presStyleLbl="node1" presStyleIdx="4" presStyleCnt="5">
        <dgm:presLayoutVars>
          <dgm:bulletEnabled val="1"/>
        </dgm:presLayoutVars>
      </dgm:prSet>
      <dgm:spPr/>
      <dgm:t>
        <a:bodyPr/>
        <a:lstStyle/>
        <a:p>
          <a:endParaRPr lang="fr-BE"/>
        </a:p>
      </dgm:t>
    </dgm:pt>
  </dgm:ptLst>
  <dgm:cxnLst>
    <dgm:cxn modelId="{39855CED-4B9E-47A6-8363-46970015BDA7}" type="presOf" srcId="{4654BE33-D65F-4684-8E27-B3F38FB00C93}" destId="{1B322C16-AFC3-491B-988D-FF885AF4A003}" srcOrd="1" destOrd="0" presId="urn:microsoft.com/office/officeart/2005/8/layout/process2"/>
    <dgm:cxn modelId="{21F19272-B349-48F8-8BD8-EDE9219FEB61}" type="presOf" srcId="{4654BE33-D65F-4684-8E27-B3F38FB00C93}" destId="{1B676364-1E38-4057-A579-61FACCD05BBE}" srcOrd="0" destOrd="0" presId="urn:microsoft.com/office/officeart/2005/8/layout/process2"/>
    <dgm:cxn modelId="{9272F504-B625-477B-B927-390035302F84}" srcId="{386CDDCC-4648-413B-ADAD-0F93F4E93986}" destId="{523FBBBF-1A01-4515-A5F9-B89EDF858CB1}" srcOrd="3" destOrd="0" parTransId="{36AA9B1D-F4AC-4B4E-9658-18E0A3888B80}" sibTransId="{0072E23C-1E0D-4EB1-AD41-1B7FE96E5185}"/>
    <dgm:cxn modelId="{D5F389EF-2622-4586-98DE-2D6F87AA9112}" type="presOf" srcId="{A52A38A6-7D49-456B-A2EE-8BA10799350F}" destId="{9321D63D-24A8-4606-8DF3-86113812049F}" srcOrd="1" destOrd="0" presId="urn:microsoft.com/office/officeart/2005/8/layout/process2"/>
    <dgm:cxn modelId="{9E1B1A61-8712-42EE-9A1D-221C25785DC1}" type="presOf" srcId="{DAD75B52-87DB-4F87-8805-5F1BCC5F5DD3}" destId="{1177378A-15AB-4D86-A14A-97EDE2EA31EF}" srcOrd="0" destOrd="0" presId="urn:microsoft.com/office/officeart/2005/8/layout/process2"/>
    <dgm:cxn modelId="{279329F6-1969-4180-919C-279B14B76D2B}" type="presOf" srcId="{9687AB9F-C3E1-4D59-A463-F987CAD23895}" destId="{4D7900EB-0229-46F4-9E0E-09FF39DA165F}" srcOrd="0" destOrd="0" presId="urn:microsoft.com/office/officeart/2005/8/layout/process2"/>
    <dgm:cxn modelId="{DCBC5BFE-916E-4CA9-8235-BB5644660709}" type="presOf" srcId="{0072E23C-1E0D-4EB1-AD41-1B7FE96E5185}" destId="{28BA0681-DB10-49A7-B646-A67384F0021F}" srcOrd="0" destOrd="0" presId="urn:microsoft.com/office/officeart/2005/8/layout/process2"/>
    <dgm:cxn modelId="{BD2E0160-79B4-480A-8CA7-C4453DA525D6}" type="presOf" srcId="{A52A38A6-7D49-456B-A2EE-8BA10799350F}" destId="{DC7133A6-EDD2-4928-B258-F7BC5BA3B35D}" srcOrd="0" destOrd="0" presId="urn:microsoft.com/office/officeart/2005/8/layout/process2"/>
    <dgm:cxn modelId="{C48D5C2A-5EB0-46E9-B56F-695260567C88}" srcId="{386CDDCC-4648-413B-ADAD-0F93F4E93986}" destId="{E427EE89-52B8-4684-A6BA-0D78999D04DD}" srcOrd="4" destOrd="0" parTransId="{C8380BEE-31D4-4E80-B509-73E6C4551F76}" sibTransId="{0EDC78E1-7041-4829-AD0C-B210AE3FFD40}"/>
    <dgm:cxn modelId="{81A6FDF4-C31A-45D1-884C-214B79AB30FB}" type="presOf" srcId="{DAD75B52-87DB-4F87-8805-5F1BCC5F5DD3}" destId="{1F6C7799-E774-45BD-B660-419E3CE754DD}" srcOrd="1" destOrd="0" presId="urn:microsoft.com/office/officeart/2005/8/layout/process2"/>
    <dgm:cxn modelId="{37143864-894F-4122-AE87-4CE8534A2E35}" srcId="{386CDDCC-4648-413B-ADAD-0F93F4E93986}" destId="{6A86D0D6-F64B-4A6C-9911-8AA9B9773B72}" srcOrd="1" destOrd="0" parTransId="{83D8866E-33C2-4390-982B-276BD49C3299}" sibTransId="{A52A38A6-7D49-456B-A2EE-8BA10799350F}"/>
    <dgm:cxn modelId="{645C9AF0-8587-4ABD-AF10-579892285CBB}" type="presOf" srcId="{523FBBBF-1A01-4515-A5F9-B89EDF858CB1}" destId="{62D1050E-9C2F-4AE7-8A9F-DD4312894AAE}" srcOrd="0" destOrd="0" presId="urn:microsoft.com/office/officeart/2005/8/layout/process2"/>
    <dgm:cxn modelId="{E60D2094-85F5-47DE-A6FC-230540A8AD32}" type="presOf" srcId="{0072E23C-1E0D-4EB1-AD41-1B7FE96E5185}" destId="{2A61D6E3-3DC8-4001-B1CD-545D51345542}" srcOrd="1" destOrd="0" presId="urn:microsoft.com/office/officeart/2005/8/layout/process2"/>
    <dgm:cxn modelId="{899AC8D3-1D5D-4882-964A-6141E32D24A1}" type="presOf" srcId="{386CDDCC-4648-413B-ADAD-0F93F4E93986}" destId="{72CBB30C-D986-4B7E-899E-A9C7E246D9BF}" srcOrd="0" destOrd="0" presId="urn:microsoft.com/office/officeart/2005/8/layout/process2"/>
    <dgm:cxn modelId="{1DE55A4D-E7BD-41AC-BAF8-DFEDCEB5362C}" type="presOf" srcId="{2A842E55-D8F1-4C66-A051-9A3BAD768B23}" destId="{39FB153F-F668-4CAE-AC97-EF61991A0153}" srcOrd="0" destOrd="0" presId="urn:microsoft.com/office/officeart/2005/8/layout/process2"/>
    <dgm:cxn modelId="{6953FD63-1C29-4BF7-9F4A-A14CA30ECBEC}" type="presOf" srcId="{6A86D0D6-F64B-4A6C-9911-8AA9B9773B72}" destId="{BEE40378-E858-486A-A4CF-15899F970036}" srcOrd="0" destOrd="0" presId="urn:microsoft.com/office/officeart/2005/8/layout/process2"/>
    <dgm:cxn modelId="{623D7044-3486-4EB5-9FDD-64282221B2EF}" type="presOf" srcId="{E427EE89-52B8-4684-A6BA-0D78999D04DD}" destId="{8C8BC5B0-DD7D-417B-827E-D891B2409C36}" srcOrd="0" destOrd="0" presId="urn:microsoft.com/office/officeart/2005/8/layout/process2"/>
    <dgm:cxn modelId="{DE241BB2-34F7-4DDA-9E1C-65EC2164081D}" srcId="{386CDDCC-4648-413B-ADAD-0F93F4E93986}" destId="{2A842E55-D8F1-4C66-A051-9A3BAD768B23}" srcOrd="0" destOrd="0" parTransId="{3B92F9E1-65A4-4DAE-852B-35E631DC622B}" sibTransId="{4654BE33-D65F-4684-8E27-B3F38FB00C93}"/>
    <dgm:cxn modelId="{140BE7BC-B0E9-44C0-84F8-56F9338A126D}" srcId="{386CDDCC-4648-413B-ADAD-0F93F4E93986}" destId="{9687AB9F-C3E1-4D59-A463-F987CAD23895}" srcOrd="2" destOrd="0" parTransId="{1DFDD0FA-C5A3-47FD-B223-1717755C9B8D}" sibTransId="{DAD75B52-87DB-4F87-8805-5F1BCC5F5DD3}"/>
    <dgm:cxn modelId="{D33F788D-DBF7-46BF-8716-1ABAADE0CB99}" type="presParOf" srcId="{72CBB30C-D986-4B7E-899E-A9C7E246D9BF}" destId="{39FB153F-F668-4CAE-AC97-EF61991A0153}" srcOrd="0" destOrd="0" presId="urn:microsoft.com/office/officeart/2005/8/layout/process2"/>
    <dgm:cxn modelId="{C54663E2-669F-4723-93BE-ED7332782550}" type="presParOf" srcId="{72CBB30C-D986-4B7E-899E-A9C7E246D9BF}" destId="{1B676364-1E38-4057-A579-61FACCD05BBE}" srcOrd="1" destOrd="0" presId="urn:microsoft.com/office/officeart/2005/8/layout/process2"/>
    <dgm:cxn modelId="{A8E40B55-C3FB-49FB-8E38-F3CF636809AE}" type="presParOf" srcId="{1B676364-1E38-4057-A579-61FACCD05BBE}" destId="{1B322C16-AFC3-491B-988D-FF885AF4A003}" srcOrd="0" destOrd="0" presId="urn:microsoft.com/office/officeart/2005/8/layout/process2"/>
    <dgm:cxn modelId="{052BEDE5-7AFE-4BFD-9380-EC2FAAA34883}" type="presParOf" srcId="{72CBB30C-D986-4B7E-899E-A9C7E246D9BF}" destId="{BEE40378-E858-486A-A4CF-15899F970036}" srcOrd="2" destOrd="0" presId="urn:microsoft.com/office/officeart/2005/8/layout/process2"/>
    <dgm:cxn modelId="{72651D7D-B135-4C08-B567-7B8FB5D1014D}" type="presParOf" srcId="{72CBB30C-D986-4B7E-899E-A9C7E246D9BF}" destId="{DC7133A6-EDD2-4928-B258-F7BC5BA3B35D}" srcOrd="3" destOrd="0" presId="urn:microsoft.com/office/officeart/2005/8/layout/process2"/>
    <dgm:cxn modelId="{0A0F1D23-A31D-4836-A85D-67999169D8E0}" type="presParOf" srcId="{DC7133A6-EDD2-4928-B258-F7BC5BA3B35D}" destId="{9321D63D-24A8-4606-8DF3-86113812049F}" srcOrd="0" destOrd="0" presId="urn:microsoft.com/office/officeart/2005/8/layout/process2"/>
    <dgm:cxn modelId="{7EF5A901-0512-4960-8F42-9B604B44770F}" type="presParOf" srcId="{72CBB30C-D986-4B7E-899E-A9C7E246D9BF}" destId="{4D7900EB-0229-46F4-9E0E-09FF39DA165F}" srcOrd="4" destOrd="0" presId="urn:microsoft.com/office/officeart/2005/8/layout/process2"/>
    <dgm:cxn modelId="{372E68D6-9564-42F6-855E-27C61DD6BE66}" type="presParOf" srcId="{72CBB30C-D986-4B7E-899E-A9C7E246D9BF}" destId="{1177378A-15AB-4D86-A14A-97EDE2EA31EF}" srcOrd="5" destOrd="0" presId="urn:microsoft.com/office/officeart/2005/8/layout/process2"/>
    <dgm:cxn modelId="{7960E62B-9B0F-49CA-ACCB-7DFC4DAA1C82}" type="presParOf" srcId="{1177378A-15AB-4D86-A14A-97EDE2EA31EF}" destId="{1F6C7799-E774-45BD-B660-419E3CE754DD}" srcOrd="0" destOrd="0" presId="urn:microsoft.com/office/officeart/2005/8/layout/process2"/>
    <dgm:cxn modelId="{C127BC4B-BC55-4910-8818-57DB79F7DDBA}" type="presParOf" srcId="{72CBB30C-D986-4B7E-899E-A9C7E246D9BF}" destId="{62D1050E-9C2F-4AE7-8A9F-DD4312894AAE}" srcOrd="6" destOrd="0" presId="urn:microsoft.com/office/officeart/2005/8/layout/process2"/>
    <dgm:cxn modelId="{890EE924-5467-4E4F-B4A7-3BA327FC74C5}" type="presParOf" srcId="{72CBB30C-D986-4B7E-899E-A9C7E246D9BF}" destId="{28BA0681-DB10-49A7-B646-A67384F0021F}" srcOrd="7" destOrd="0" presId="urn:microsoft.com/office/officeart/2005/8/layout/process2"/>
    <dgm:cxn modelId="{D4B1F636-CFF1-48B7-8627-89CF68406494}" type="presParOf" srcId="{28BA0681-DB10-49A7-B646-A67384F0021F}" destId="{2A61D6E3-3DC8-4001-B1CD-545D51345542}" srcOrd="0" destOrd="0" presId="urn:microsoft.com/office/officeart/2005/8/layout/process2"/>
    <dgm:cxn modelId="{DBD5DFE6-793C-4044-91F9-3E8D595FA9E9}" type="presParOf" srcId="{72CBB30C-D986-4B7E-899E-A9C7E246D9BF}" destId="{8C8BC5B0-DD7D-417B-827E-D891B2409C36}"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2A842E55-D8F1-4C66-A051-9A3BAD768B23}">
      <dgm:prSet/>
      <dgm:spPr>
        <a:ln>
          <a:solidFill>
            <a:schemeClr val="accent2">
              <a:shade val="80000"/>
              <a:hueOff val="0"/>
              <a:satOff val="0"/>
              <a:lumOff val="0"/>
            </a:schemeClr>
          </a:solidFill>
          <a:prstDash val="dash"/>
        </a:ln>
      </dgm:spPr>
      <dgm:t>
        <a:bodyPr/>
        <a:lstStyle/>
        <a:p>
          <a:r>
            <a:rPr lang="fr-BE" dirty="0" smtClean="0"/>
            <a:t>Transformation</a:t>
          </a:r>
          <a:endParaRPr lang="fr-BE" dirty="0"/>
        </a:p>
      </dgm:t>
    </dgm:pt>
    <dgm:pt modelId="{3B92F9E1-65A4-4DAE-852B-35E631DC622B}" type="parTrans" cxnId="{DE241BB2-34F7-4DDA-9E1C-65EC2164081D}">
      <dgm:prSet/>
      <dgm:spPr/>
      <dgm:t>
        <a:bodyPr/>
        <a:lstStyle/>
        <a:p>
          <a:endParaRPr lang="fr-BE"/>
        </a:p>
      </dgm:t>
    </dgm:pt>
    <dgm:pt modelId="{4654BE33-D65F-4684-8E27-B3F38FB00C93}" type="sibTrans" cxnId="{DE241BB2-34F7-4DDA-9E1C-65EC2164081D}">
      <dgm:prSet/>
      <dgm:spPr/>
      <dgm:t>
        <a:bodyPr/>
        <a:lstStyle/>
        <a:p>
          <a:endParaRPr lang="fr-BE"/>
        </a:p>
      </dgm:t>
    </dgm:pt>
    <dgm:pt modelId="{6A86D0D6-F64B-4A6C-9911-8AA9B9773B72}">
      <dgm:prSet/>
      <dgm:spPr>
        <a:ln>
          <a:solidFill>
            <a:schemeClr val="accent2">
              <a:lumMod val="75000"/>
            </a:schemeClr>
          </a:solidFill>
          <a:prstDash val="solid"/>
        </a:ln>
      </dgm:spPr>
      <dgm:t>
        <a:bodyPr/>
        <a:lstStyle/>
        <a:p>
          <a:r>
            <a:rPr lang="fr-BE" dirty="0" smtClean="0"/>
            <a:t>Emballage</a:t>
          </a:r>
          <a:endParaRPr lang="fr-BE" dirty="0"/>
        </a:p>
      </dgm:t>
    </dgm:pt>
    <dgm:pt modelId="{83D8866E-33C2-4390-982B-276BD49C3299}" type="parTrans" cxnId="{37143864-894F-4122-AE87-4CE8534A2E35}">
      <dgm:prSet/>
      <dgm:spPr/>
      <dgm:t>
        <a:bodyPr/>
        <a:lstStyle/>
        <a:p>
          <a:endParaRPr lang="fr-BE"/>
        </a:p>
      </dgm:t>
    </dgm:pt>
    <dgm:pt modelId="{A52A38A6-7D49-456B-A2EE-8BA10799350F}" type="sibTrans" cxnId="{37143864-894F-4122-AE87-4CE8534A2E35}">
      <dgm:prSet/>
      <dgm:spPr/>
      <dgm:t>
        <a:bodyPr/>
        <a:lstStyle/>
        <a:p>
          <a:endParaRPr lang="fr-BE"/>
        </a:p>
      </dgm:t>
    </dgm:pt>
    <dgm:pt modelId="{9687AB9F-C3E1-4D59-A463-F987CAD23895}">
      <dgm:prSet/>
      <dgm:spPr/>
      <dgm:t>
        <a:bodyPr/>
        <a:lstStyle/>
        <a:p>
          <a:r>
            <a:rPr lang="fr-BE" dirty="0" smtClean="0"/>
            <a:t>Transport vers le lieu de vente</a:t>
          </a:r>
          <a:endParaRPr lang="fr-BE" dirty="0"/>
        </a:p>
      </dgm:t>
    </dgm:pt>
    <dgm:pt modelId="{1DFDD0FA-C5A3-47FD-B223-1717755C9B8D}" type="parTrans" cxnId="{140BE7BC-B0E9-44C0-84F8-56F9338A126D}">
      <dgm:prSet/>
      <dgm:spPr/>
      <dgm:t>
        <a:bodyPr/>
        <a:lstStyle/>
        <a:p>
          <a:endParaRPr lang="fr-BE"/>
        </a:p>
      </dgm:t>
    </dgm:pt>
    <dgm:pt modelId="{DAD75B52-87DB-4F87-8805-5F1BCC5F5DD3}" type="sibTrans" cxnId="{140BE7BC-B0E9-44C0-84F8-56F9338A126D}">
      <dgm:prSet/>
      <dgm:spPr/>
      <dgm:t>
        <a:bodyPr/>
        <a:lstStyle/>
        <a:p>
          <a:endParaRPr lang="fr-BE"/>
        </a:p>
      </dgm:t>
    </dgm:pt>
    <dgm:pt modelId="{523FBBBF-1A01-4515-A5F9-B89EDF858CB1}">
      <dgm:prSet/>
      <dgm:spPr>
        <a:ln>
          <a:solidFill>
            <a:schemeClr val="accent2">
              <a:lumMod val="75000"/>
            </a:schemeClr>
          </a:solidFill>
          <a:prstDash val="dash"/>
        </a:ln>
      </dgm:spPr>
      <dgm:t>
        <a:bodyPr/>
        <a:lstStyle/>
        <a:p>
          <a:r>
            <a:rPr lang="fr-BE" dirty="0" smtClean="0"/>
            <a:t>Stockage</a:t>
          </a:r>
          <a:endParaRPr lang="fr-BE" dirty="0"/>
        </a:p>
      </dgm:t>
    </dgm:pt>
    <dgm:pt modelId="{36AA9B1D-F4AC-4B4E-9658-18E0A3888B80}" type="parTrans" cxnId="{9272F504-B625-477B-B927-390035302F84}">
      <dgm:prSet/>
      <dgm:spPr/>
      <dgm:t>
        <a:bodyPr/>
        <a:lstStyle/>
        <a:p>
          <a:endParaRPr lang="fr-BE"/>
        </a:p>
      </dgm:t>
    </dgm:pt>
    <dgm:pt modelId="{0072E23C-1E0D-4EB1-AD41-1B7FE96E5185}" type="sibTrans" cxnId="{9272F504-B625-477B-B927-390035302F84}">
      <dgm:prSet/>
      <dgm:spPr/>
      <dgm:t>
        <a:bodyPr/>
        <a:lstStyle/>
        <a:p>
          <a:endParaRPr lang="fr-BE"/>
        </a:p>
      </dgm:t>
    </dgm:pt>
    <dgm:pt modelId="{E427EE89-52B8-4684-A6BA-0D78999D04DD}">
      <dgm:prSet/>
      <dgm:spPr/>
      <dgm:t>
        <a:bodyPr/>
        <a:lstStyle/>
        <a:p>
          <a:r>
            <a:rPr lang="fr-BE" dirty="0" smtClean="0"/>
            <a:t>Vente</a:t>
          </a:r>
          <a:endParaRPr lang="fr-BE" dirty="0"/>
        </a:p>
      </dgm:t>
    </dgm:pt>
    <dgm:pt modelId="{C8380BEE-31D4-4E80-B509-73E6C4551F76}" type="parTrans" cxnId="{C48D5C2A-5EB0-46E9-B56F-695260567C88}">
      <dgm:prSet/>
      <dgm:spPr/>
      <dgm:t>
        <a:bodyPr/>
        <a:lstStyle/>
        <a:p>
          <a:endParaRPr lang="fr-BE"/>
        </a:p>
      </dgm:t>
    </dgm:pt>
    <dgm:pt modelId="{0EDC78E1-7041-4829-AD0C-B210AE3FFD40}" type="sibTrans" cxnId="{C48D5C2A-5EB0-46E9-B56F-695260567C88}">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39FB153F-F668-4CAE-AC97-EF61991A0153}" type="pres">
      <dgm:prSet presAssocID="{2A842E55-D8F1-4C66-A051-9A3BAD768B23}" presName="node" presStyleLbl="node1" presStyleIdx="0" presStyleCnt="5">
        <dgm:presLayoutVars>
          <dgm:bulletEnabled val="1"/>
        </dgm:presLayoutVars>
      </dgm:prSet>
      <dgm:spPr/>
      <dgm:t>
        <a:bodyPr/>
        <a:lstStyle/>
        <a:p>
          <a:endParaRPr lang="fr-BE"/>
        </a:p>
      </dgm:t>
    </dgm:pt>
    <dgm:pt modelId="{1B676364-1E38-4057-A579-61FACCD05BBE}" type="pres">
      <dgm:prSet presAssocID="{4654BE33-D65F-4684-8E27-B3F38FB00C93}" presName="sibTrans" presStyleLbl="sibTrans2D1" presStyleIdx="0" presStyleCnt="4"/>
      <dgm:spPr/>
      <dgm:t>
        <a:bodyPr/>
        <a:lstStyle/>
        <a:p>
          <a:endParaRPr lang="fr-BE"/>
        </a:p>
      </dgm:t>
    </dgm:pt>
    <dgm:pt modelId="{1B322C16-AFC3-491B-988D-FF885AF4A003}" type="pres">
      <dgm:prSet presAssocID="{4654BE33-D65F-4684-8E27-B3F38FB00C93}" presName="connectorText" presStyleLbl="sibTrans2D1" presStyleIdx="0" presStyleCnt="4"/>
      <dgm:spPr/>
      <dgm:t>
        <a:bodyPr/>
        <a:lstStyle/>
        <a:p>
          <a:endParaRPr lang="fr-BE"/>
        </a:p>
      </dgm:t>
    </dgm:pt>
    <dgm:pt modelId="{BEE40378-E858-486A-A4CF-15899F970036}" type="pres">
      <dgm:prSet presAssocID="{6A86D0D6-F64B-4A6C-9911-8AA9B9773B72}" presName="node" presStyleLbl="node1" presStyleIdx="1" presStyleCnt="5">
        <dgm:presLayoutVars>
          <dgm:bulletEnabled val="1"/>
        </dgm:presLayoutVars>
      </dgm:prSet>
      <dgm:spPr/>
      <dgm:t>
        <a:bodyPr/>
        <a:lstStyle/>
        <a:p>
          <a:endParaRPr lang="fr-BE"/>
        </a:p>
      </dgm:t>
    </dgm:pt>
    <dgm:pt modelId="{DC7133A6-EDD2-4928-B258-F7BC5BA3B35D}" type="pres">
      <dgm:prSet presAssocID="{A52A38A6-7D49-456B-A2EE-8BA10799350F}" presName="sibTrans" presStyleLbl="sibTrans2D1" presStyleIdx="1" presStyleCnt="4"/>
      <dgm:spPr/>
      <dgm:t>
        <a:bodyPr/>
        <a:lstStyle/>
        <a:p>
          <a:endParaRPr lang="fr-BE"/>
        </a:p>
      </dgm:t>
    </dgm:pt>
    <dgm:pt modelId="{9321D63D-24A8-4606-8DF3-86113812049F}" type="pres">
      <dgm:prSet presAssocID="{A52A38A6-7D49-456B-A2EE-8BA10799350F}" presName="connectorText" presStyleLbl="sibTrans2D1" presStyleIdx="1" presStyleCnt="4"/>
      <dgm:spPr/>
      <dgm:t>
        <a:bodyPr/>
        <a:lstStyle/>
        <a:p>
          <a:endParaRPr lang="fr-BE"/>
        </a:p>
      </dgm:t>
    </dgm:pt>
    <dgm:pt modelId="{4D7900EB-0229-46F4-9E0E-09FF39DA165F}" type="pres">
      <dgm:prSet presAssocID="{9687AB9F-C3E1-4D59-A463-F987CAD23895}" presName="node" presStyleLbl="node1" presStyleIdx="2" presStyleCnt="5">
        <dgm:presLayoutVars>
          <dgm:bulletEnabled val="1"/>
        </dgm:presLayoutVars>
      </dgm:prSet>
      <dgm:spPr/>
      <dgm:t>
        <a:bodyPr/>
        <a:lstStyle/>
        <a:p>
          <a:endParaRPr lang="fr-BE"/>
        </a:p>
      </dgm:t>
    </dgm:pt>
    <dgm:pt modelId="{1177378A-15AB-4D86-A14A-97EDE2EA31EF}" type="pres">
      <dgm:prSet presAssocID="{DAD75B52-87DB-4F87-8805-5F1BCC5F5DD3}" presName="sibTrans" presStyleLbl="sibTrans2D1" presStyleIdx="2" presStyleCnt="4"/>
      <dgm:spPr/>
      <dgm:t>
        <a:bodyPr/>
        <a:lstStyle/>
        <a:p>
          <a:endParaRPr lang="fr-BE"/>
        </a:p>
      </dgm:t>
    </dgm:pt>
    <dgm:pt modelId="{1F6C7799-E774-45BD-B660-419E3CE754DD}" type="pres">
      <dgm:prSet presAssocID="{DAD75B52-87DB-4F87-8805-5F1BCC5F5DD3}" presName="connectorText" presStyleLbl="sibTrans2D1" presStyleIdx="2" presStyleCnt="4"/>
      <dgm:spPr/>
      <dgm:t>
        <a:bodyPr/>
        <a:lstStyle/>
        <a:p>
          <a:endParaRPr lang="fr-BE"/>
        </a:p>
      </dgm:t>
    </dgm:pt>
    <dgm:pt modelId="{62D1050E-9C2F-4AE7-8A9F-DD4312894AAE}" type="pres">
      <dgm:prSet presAssocID="{523FBBBF-1A01-4515-A5F9-B89EDF858CB1}" presName="node" presStyleLbl="node1" presStyleIdx="3" presStyleCnt="5">
        <dgm:presLayoutVars>
          <dgm:bulletEnabled val="1"/>
        </dgm:presLayoutVars>
      </dgm:prSet>
      <dgm:spPr/>
      <dgm:t>
        <a:bodyPr/>
        <a:lstStyle/>
        <a:p>
          <a:endParaRPr lang="fr-BE"/>
        </a:p>
      </dgm:t>
    </dgm:pt>
    <dgm:pt modelId="{28BA0681-DB10-49A7-B646-A67384F0021F}" type="pres">
      <dgm:prSet presAssocID="{0072E23C-1E0D-4EB1-AD41-1B7FE96E5185}" presName="sibTrans" presStyleLbl="sibTrans2D1" presStyleIdx="3" presStyleCnt="4"/>
      <dgm:spPr/>
      <dgm:t>
        <a:bodyPr/>
        <a:lstStyle/>
        <a:p>
          <a:endParaRPr lang="fr-BE"/>
        </a:p>
      </dgm:t>
    </dgm:pt>
    <dgm:pt modelId="{2A61D6E3-3DC8-4001-B1CD-545D51345542}" type="pres">
      <dgm:prSet presAssocID="{0072E23C-1E0D-4EB1-AD41-1B7FE96E5185}" presName="connectorText" presStyleLbl="sibTrans2D1" presStyleIdx="3" presStyleCnt="4"/>
      <dgm:spPr/>
      <dgm:t>
        <a:bodyPr/>
        <a:lstStyle/>
        <a:p>
          <a:endParaRPr lang="fr-BE"/>
        </a:p>
      </dgm:t>
    </dgm:pt>
    <dgm:pt modelId="{8C8BC5B0-DD7D-417B-827E-D891B2409C36}" type="pres">
      <dgm:prSet presAssocID="{E427EE89-52B8-4684-A6BA-0D78999D04DD}" presName="node" presStyleLbl="node1" presStyleIdx="4" presStyleCnt="5">
        <dgm:presLayoutVars>
          <dgm:bulletEnabled val="1"/>
        </dgm:presLayoutVars>
      </dgm:prSet>
      <dgm:spPr/>
      <dgm:t>
        <a:bodyPr/>
        <a:lstStyle/>
        <a:p>
          <a:endParaRPr lang="fr-BE"/>
        </a:p>
      </dgm:t>
    </dgm:pt>
  </dgm:ptLst>
  <dgm:cxnLst>
    <dgm:cxn modelId="{140BE7BC-B0E9-44C0-84F8-56F9338A126D}" srcId="{386CDDCC-4648-413B-ADAD-0F93F4E93986}" destId="{9687AB9F-C3E1-4D59-A463-F987CAD23895}" srcOrd="2" destOrd="0" parTransId="{1DFDD0FA-C5A3-47FD-B223-1717755C9B8D}" sibTransId="{DAD75B52-87DB-4F87-8805-5F1BCC5F5DD3}"/>
    <dgm:cxn modelId="{799C95AE-9F04-4CCE-B980-DD2F903C4C6F}" type="presOf" srcId="{9687AB9F-C3E1-4D59-A463-F987CAD23895}" destId="{4D7900EB-0229-46F4-9E0E-09FF39DA165F}" srcOrd="0" destOrd="0" presId="urn:microsoft.com/office/officeart/2005/8/layout/process2"/>
    <dgm:cxn modelId="{1F6AF8F8-6B7A-4AA8-9D50-8774C6C7A117}" type="presOf" srcId="{2A842E55-D8F1-4C66-A051-9A3BAD768B23}" destId="{39FB153F-F668-4CAE-AC97-EF61991A0153}" srcOrd="0" destOrd="0" presId="urn:microsoft.com/office/officeart/2005/8/layout/process2"/>
    <dgm:cxn modelId="{9836AC1E-4CDF-4C16-8B53-94A73EFD9F9E}" type="presOf" srcId="{4654BE33-D65F-4684-8E27-B3F38FB00C93}" destId="{1B676364-1E38-4057-A579-61FACCD05BBE}" srcOrd="0" destOrd="0" presId="urn:microsoft.com/office/officeart/2005/8/layout/process2"/>
    <dgm:cxn modelId="{FC698802-5244-4687-8325-CF74763D6759}" type="presOf" srcId="{DAD75B52-87DB-4F87-8805-5F1BCC5F5DD3}" destId="{1F6C7799-E774-45BD-B660-419E3CE754DD}" srcOrd="1" destOrd="0" presId="urn:microsoft.com/office/officeart/2005/8/layout/process2"/>
    <dgm:cxn modelId="{DE241BB2-34F7-4DDA-9E1C-65EC2164081D}" srcId="{386CDDCC-4648-413B-ADAD-0F93F4E93986}" destId="{2A842E55-D8F1-4C66-A051-9A3BAD768B23}" srcOrd="0" destOrd="0" parTransId="{3B92F9E1-65A4-4DAE-852B-35E631DC622B}" sibTransId="{4654BE33-D65F-4684-8E27-B3F38FB00C93}"/>
    <dgm:cxn modelId="{786A458A-1A05-4A12-8130-4AD8133CB719}" type="presOf" srcId="{DAD75B52-87DB-4F87-8805-5F1BCC5F5DD3}" destId="{1177378A-15AB-4D86-A14A-97EDE2EA31EF}" srcOrd="0" destOrd="0" presId="urn:microsoft.com/office/officeart/2005/8/layout/process2"/>
    <dgm:cxn modelId="{C11F4E98-93C0-4B55-98C9-EB0CBCEECFF4}" type="presOf" srcId="{0072E23C-1E0D-4EB1-AD41-1B7FE96E5185}" destId="{28BA0681-DB10-49A7-B646-A67384F0021F}" srcOrd="0" destOrd="0" presId="urn:microsoft.com/office/officeart/2005/8/layout/process2"/>
    <dgm:cxn modelId="{37143864-894F-4122-AE87-4CE8534A2E35}" srcId="{386CDDCC-4648-413B-ADAD-0F93F4E93986}" destId="{6A86D0D6-F64B-4A6C-9911-8AA9B9773B72}" srcOrd="1" destOrd="0" parTransId="{83D8866E-33C2-4390-982B-276BD49C3299}" sibTransId="{A52A38A6-7D49-456B-A2EE-8BA10799350F}"/>
    <dgm:cxn modelId="{9272F504-B625-477B-B927-390035302F84}" srcId="{386CDDCC-4648-413B-ADAD-0F93F4E93986}" destId="{523FBBBF-1A01-4515-A5F9-B89EDF858CB1}" srcOrd="3" destOrd="0" parTransId="{36AA9B1D-F4AC-4B4E-9658-18E0A3888B80}" sibTransId="{0072E23C-1E0D-4EB1-AD41-1B7FE96E5185}"/>
    <dgm:cxn modelId="{C4E25973-A9A5-48AD-890F-D4F31D222D97}" type="presOf" srcId="{523FBBBF-1A01-4515-A5F9-B89EDF858CB1}" destId="{62D1050E-9C2F-4AE7-8A9F-DD4312894AAE}" srcOrd="0" destOrd="0" presId="urn:microsoft.com/office/officeart/2005/8/layout/process2"/>
    <dgm:cxn modelId="{AB92C9C0-525C-455F-90E6-0412404D018F}" type="presOf" srcId="{4654BE33-D65F-4684-8E27-B3F38FB00C93}" destId="{1B322C16-AFC3-491B-988D-FF885AF4A003}" srcOrd="1" destOrd="0" presId="urn:microsoft.com/office/officeart/2005/8/layout/process2"/>
    <dgm:cxn modelId="{95FCF08F-3DAF-4D6F-B0D8-332D365F99E3}" type="presOf" srcId="{6A86D0D6-F64B-4A6C-9911-8AA9B9773B72}" destId="{BEE40378-E858-486A-A4CF-15899F970036}" srcOrd="0" destOrd="0" presId="urn:microsoft.com/office/officeart/2005/8/layout/process2"/>
    <dgm:cxn modelId="{9E12B07A-37CA-4402-A7E7-B697E69571AA}" type="presOf" srcId="{0072E23C-1E0D-4EB1-AD41-1B7FE96E5185}" destId="{2A61D6E3-3DC8-4001-B1CD-545D51345542}" srcOrd="1" destOrd="0" presId="urn:microsoft.com/office/officeart/2005/8/layout/process2"/>
    <dgm:cxn modelId="{C48D5C2A-5EB0-46E9-B56F-695260567C88}" srcId="{386CDDCC-4648-413B-ADAD-0F93F4E93986}" destId="{E427EE89-52B8-4684-A6BA-0D78999D04DD}" srcOrd="4" destOrd="0" parTransId="{C8380BEE-31D4-4E80-B509-73E6C4551F76}" sibTransId="{0EDC78E1-7041-4829-AD0C-B210AE3FFD40}"/>
    <dgm:cxn modelId="{B8FEAD64-E3BE-4544-9537-359740345B45}" type="presOf" srcId="{A52A38A6-7D49-456B-A2EE-8BA10799350F}" destId="{9321D63D-24A8-4606-8DF3-86113812049F}" srcOrd="1" destOrd="0" presId="urn:microsoft.com/office/officeart/2005/8/layout/process2"/>
    <dgm:cxn modelId="{0F81FFB3-BBA8-40AE-9410-9D975B85C6E9}" type="presOf" srcId="{386CDDCC-4648-413B-ADAD-0F93F4E93986}" destId="{72CBB30C-D986-4B7E-899E-A9C7E246D9BF}" srcOrd="0" destOrd="0" presId="urn:microsoft.com/office/officeart/2005/8/layout/process2"/>
    <dgm:cxn modelId="{50C38003-2E51-4EB8-A82D-914079AF8ED5}" type="presOf" srcId="{A52A38A6-7D49-456B-A2EE-8BA10799350F}" destId="{DC7133A6-EDD2-4928-B258-F7BC5BA3B35D}" srcOrd="0" destOrd="0" presId="urn:microsoft.com/office/officeart/2005/8/layout/process2"/>
    <dgm:cxn modelId="{F554623C-F103-4BB6-9C5E-93BF9B809274}" type="presOf" srcId="{E427EE89-52B8-4684-A6BA-0D78999D04DD}" destId="{8C8BC5B0-DD7D-417B-827E-D891B2409C36}" srcOrd="0" destOrd="0" presId="urn:microsoft.com/office/officeart/2005/8/layout/process2"/>
    <dgm:cxn modelId="{ACBE3380-9737-404D-AA9F-367F554A0A92}" type="presParOf" srcId="{72CBB30C-D986-4B7E-899E-A9C7E246D9BF}" destId="{39FB153F-F668-4CAE-AC97-EF61991A0153}" srcOrd="0" destOrd="0" presId="urn:microsoft.com/office/officeart/2005/8/layout/process2"/>
    <dgm:cxn modelId="{DA0203E3-E871-48B9-BA03-3ECDE1410008}" type="presParOf" srcId="{72CBB30C-D986-4B7E-899E-A9C7E246D9BF}" destId="{1B676364-1E38-4057-A579-61FACCD05BBE}" srcOrd="1" destOrd="0" presId="urn:microsoft.com/office/officeart/2005/8/layout/process2"/>
    <dgm:cxn modelId="{84C55D31-F51F-478C-9C25-C8F7410F7805}" type="presParOf" srcId="{1B676364-1E38-4057-A579-61FACCD05BBE}" destId="{1B322C16-AFC3-491B-988D-FF885AF4A003}" srcOrd="0" destOrd="0" presId="urn:microsoft.com/office/officeart/2005/8/layout/process2"/>
    <dgm:cxn modelId="{AEC93A9A-6061-4901-94DE-808FF5091D70}" type="presParOf" srcId="{72CBB30C-D986-4B7E-899E-A9C7E246D9BF}" destId="{BEE40378-E858-486A-A4CF-15899F970036}" srcOrd="2" destOrd="0" presId="urn:microsoft.com/office/officeart/2005/8/layout/process2"/>
    <dgm:cxn modelId="{56072715-4622-4535-AA56-F21A68F92CE8}" type="presParOf" srcId="{72CBB30C-D986-4B7E-899E-A9C7E246D9BF}" destId="{DC7133A6-EDD2-4928-B258-F7BC5BA3B35D}" srcOrd="3" destOrd="0" presId="urn:microsoft.com/office/officeart/2005/8/layout/process2"/>
    <dgm:cxn modelId="{214A55B5-324B-4F40-AA3A-2AF4204A4726}" type="presParOf" srcId="{DC7133A6-EDD2-4928-B258-F7BC5BA3B35D}" destId="{9321D63D-24A8-4606-8DF3-86113812049F}" srcOrd="0" destOrd="0" presId="urn:microsoft.com/office/officeart/2005/8/layout/process2"/>
    <dgm:cxn modelId="{0E98B0F7-D41E-4C57-BA69-09EAC52609A4}" type="presParOf" srcId="{72CBB30C-D986-4B7E-899E-A9C7E246D9BF}" destId="{4D7900EB-0229-46F4-9E0E-09FF39DA165F}" srcOrd="4" destOrd="0" presId="urn:microsoft.com/office/officeart/2005/8/layout/process2"/>
    <dgm:cxn modelId="{73A33075-B48D-4D7C-A2C7-188790339AD6}" type="presParOf" srcId="{72CBB30C-D986-4B7E-899E-A9C7E246D9BF}" destId="{1177378A-15AB-4D86-A14A-97EDE2EA31EF}" srcOrd="5" destOrd="0" presId="urn:microsoft.com/office/officeart/2005/8/layout/process2"/>
    <dgm:cxn modelId="{7747789F-68B4-4502-8666-8B91130295EA}" type="presParOf" srcId="{1177378A-15AB-4D86-A14A-97EDE2EA31EF}" destId="{1F6C7799-E774-45BD-B660-419E3CE754DD}" srcOrd="0" destOrd="0" presId="urn:microsoft.com/office/officeart/2005/8/layout/process2"/>
    <dgm:cxn modelId="{1C4100BE-8F34-472E-90AE-C80036328C74}" type="presParOf" srcId="{72CBB30C-D986-4B7E-899E-A9C7E246D9BF}" destId="{62D1050E-9C2F-4AE7-8A9F-DD4312894AAE}" srcOrd="6" destOrd="0" presId="urn:microsoft.com/office/officeart/2005/8/layout/process2"/>
    <dgm:cxn modelId="{2F5730C7-7828-49E9-A68C-BF739E8C7992}" type="presParOf" srcId="{72CBB30C-D986-4B7E-899E-A9C7E246D9BF}" destId="{28BA0681-DB10-49A7-B646-A67384F0021F}" srcOrd="7" destOrd="0" presId="urn:microsoft.com/office/officeart/2005/8/layout/process2"/>
    <dgm:cxn modelId="{F11D115F-C79A-4A7E-92D4-6CE33B9108D5}" type="presParOf" srcId="{28BA0681-DB10-49A7-B646-A67384F0021F}" destId="{2A61D6E3-3DC8-4001-B1CD-545D51345542}" srcOrd="0" destOrd="0" presId="urn:microsoft.com/office/officeart/2005/8/layout/process2"/>
    <dgm:cxn modelId="{A1E5A8EF-B552-4CC9-AFB7-163C92EFDE06}" type="presParOf" srcId="{72CBB30C-D986-4B7E-899E-A9C7E246D9BF}" destId="{8C8BC5B0-DD7D-417B-827E-D891B2409C36}"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a:solidFill>
          <a:schemeClr val="bg2"/>
        </a:solidFill>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39C254C0-29A0-446E-AB3D-CA010E9ACAFB}" type="presOf" srcId="{AC8D9AA9-155B-4D1D-9A48-381737B4EC3B}" destId="{213F8545-95A4-4C47-A08E-863C1CBFD04C}" srcOrd="0" destOrd="0" presId="urn:microsoft.com/office/officeart/2005/8/layout/process2"/>
    <dgm:cxn modelId="{EF1617C3-501F-45F8-8654-D0435A63F076}" type="presOf" srcId="{7F578829-D4A6-48C2-A500-4E10348A32B7}" destId="{49BB0967-84B8-4708-8E8B-6C088729DB79}" srcOrd="1" destOrd="0" presId="urn:microsoft.com/office/officeart/2005/8/layout/process2"/>
    <dgm:cxn modelId="{39BA8FAC-E96B-40EA-8BD2-96F1FF290FDB}" type="presOf" srcId="{08C6300B-ABAD-472F-8E9A-858A33778B2A}" destId="{687FE0BC-5611-48D2-B4F0-EA78A9747287}" srcOrd="0" destOrd="0" presId="urn:microsoft.com/office/officeart/2005/8/layout/process2"/>
    <dgm:cxn modelId="{DC9F31C4-32F1-4589-B92A-CE550CAD6C56}" type="presOf" srcId="{462EB4B4-5CA6-4A75-BADC-D76E12BA4061}" destId="{9F882106-EDE9-4764-A2FF-FB74DE7076ED}" srcOrd="1"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0962C72C-F022-4FAC-BECB-053B2BC4E4E3}" type="presOf" srcId="{95C7C791-A4E5-453C-A942-CEC3FEE53170}" destId="{054C5E21-6CCF-4CEA-8C45-90F9A15823E6}"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758943C4-983D-42E9-B28D-815DC3C2B597}" type="presOf" srcId="{49E05B92-1F05-4049-BE9D-CABC8F51A293}" destId="{A0613395-CDC1-4038-B4AE-183FBDAD7D4B}" srcOrd="0" destOrd="0" presId="urn:microsoft.com/office/officeart/2005/8/layout/process2"/>
    <dgm:cxn modelId="{3104C610-38EF-4AA7-AA9B-E289C957A6D3}" type="presOf" srcId="{7F578829-D4A6-48C2-A500-4E10348A32B7}" destId="{3E2F7C82-C891-42D4-973A-D2562849777C}" srcOrd="0" destOrd="0" presId="urn:microsoft.com/office/officeart/2005/8/layout/process2"/>
    <dgm:cxn modelId="{CFA787CA-C053-4C0C-9B73-5CD130D6C0E3}" type="presOf" srcId="{462EB4B4-5CA6-4A75-BADC-D76E12BA4061}" destId="{5E6D2591-9977-4F2E-A8CC-DF31114BAD84}"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1A242D5F-BA6E-482F-AD0D-147B68CDC22A}" type="presOf" srcId="{D902F9AA-068A-41A9-B5CE-8D514F58EDFC}" destId="{5916159B-D654-4513-8077-C3558834B434}" srcOrd="1"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D463F711-B65D-4ACE-854E-18BD72FDA3E2}" type="presOf" srcId="{D902F9AA-068A-41A9-B5CE-8D514F58EDFC}" destId="{A7FEF249-9869-45BF-A088-5A1F818B996D}" srcOrd="0" destOrd="0" presId="urn:microsoft.com/office/officeart/2005/8/layout/process2"/>
    <dgm:cxn modelId="{9B333E9D-7F88-4C87-95E1-52DE31CA30E2}" type="presOf" srcId="{E11431BE-A933-4ACA-80B0-723CC3AB688C}" destId="{8A2D86A4-3154-4B52-B317-A7D7D54AAB24}" srcOrd="0" destOrd="0" presId="urn:microsoft.com/office/officeart/2005/8/layout/process2"/>
    <dgm:cxn modelId="{FC88F133-0916-4773-9287-3BAF48B9522F}" type="presOf" srcId="{95C7C791-A4E5-453C-A942-CEC3FEE53170}" destId="{7B8E3155-56E4-47C6-9FAE-C35C728D6474}" srcOrd="1"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189F8F8A-B3B2-4477-80FD-12F18EDEE5C1}" type="presOf" srcId="{386CDDCC-4648-413B-ADAD-0F93F4E93986}" destId="{72CBB30C-D986-4B7E-899E-A9C7E246D9BF}" srcOrd="0" destOrd="0" presId="urn:microsoft.com/office/officeart/2005/8/layout/process2"/>
    <dgm:cxn modelId="{0407F310-F8DB-4380-BEF1-85F897B95767}" type="presOf" srcId="{82DD1896-BCAD-48E0-8D83-2F288393B08C}" destId="{5308875E-EADB-48DA-A103-C386D715AEAD}" srcOrd="0" destOrd="0" presId="urn:microsoft.com/office/officeart/2005/8/layout/process2"/>
    <dgm:cxn modelId="{5DD79914-2EB3-4E11-9292-DE39A1D1A37D}" type="presParOf" srcId="{72CBB30C-D986-4B7E-899E-A9C7E246D9BF}" destId="{8A2D86A4-3154-4B52-B317-A7D7D54AAB24}" srcOrd="0" destOrd="0" presId="urn:microsoft.com/office/officeart/2005/8/layout/process2"/>
    <dgm:cxn modelId="{88B8CA16-608A-4923-B635-573ED699372C}" type="presParOf" srcId="{72CBB30C-D986-4B7E-899E-A9C7E246D9BF}" destId="{A7FEF249-9869-45BF-A088-5A1F818B996D}" srcOrd="1" destOrd="0" presId="urn:microsoft.com/office/officeart/2005/8/layout/process2"/>
    <dgm:cxn modelId="{08CFFBD4-9EBF-44CC-BAB7-825088CAE956}" type="presParOf" srcId="{A7FEF249-9869-45BF-A088-5A1F818B996D}" destId="{5916159B-D654-4513-8077-C3558834B434}" srcOrd="0" destOrd="0" presId="urn:microsoft.com/office/officeart/2005/8/layout/process2"/>
    <dgm:cxn modelId="{8B9F6BC1-5C2E-4746-A7C2-AD9DEAF1E1AA}" type="presParOf" srcId="{72CBB30C-D986-4B7E-899E-A9C7E246D9BF}" destId="{A0613395-CDC1-4038-B4AE-183FBDAD7D4B}" srcOrd="2" destOrd="0" presId="urn:microsoft.com/office/officeart/2005/8/layout/process2"/>
    <dgm:cxn modelId="{87E2DF21-CB94-4706-B655-6FE17DB409F1}" type="presParOf" srcId="{72CBB30C-D986-4B7E-899E-A9C7E246D9BF}" destId="{3E2F7C82-C891-42D4-973A-D2562849777C}" srcOrd="3" destOrd="0" presId="urn:microsoft.com/office/officeart/2005/8/layout/process2"/>
    <dgm:cxn modelId="{BB38A35E-4AB2-49C7-AA92-9DB682E1C4AC}" type="presParOf" srcId="{3E2F7C82-C891-42D4-973A-D2562849777C}" destId="{49BB0967-84B8-4708-8E8B-6C088729DB79}" srcOrd="0" destOrd="0" presId="urn:microsoft.com/office/officeart/2005/8/layout/process2"/>
    <dgm:cxn modelId="{BE63C8D5-B9C9-48DF-AD57-4588C8C4D919}" type="presParOf" srcId="{72CBB30C-D986-4B7E-899E-A9C7E246D9BF}" destId="{5308875E-EADB-48DA-A103-C386D715AEAD}" srcOrd="4" destOrd="0" presId="urn:microsoft.com/office/officeart/2005/8/layout/process2"/>
    <dgm:cxn modelId="{24A6D23C-D32A-45F2-9549-77A2617DA918}" type="presParOf" srcId="{72CBB30C-D986-4B7E-899E-A9C7E246D9BF}" destId="{054C5E21-6CCF-4CEA-8C45-90F9A15823E6}" srcOrd="5" destOrd="0" presId="urn:microsoft.com/office/officeart/2005/8/layout/process2"/>
    <dgm:cxn modelId="{B2894B6C-29D4-4215-B25A-EEB947FAEA36}" type="presParOf" srcId="{054C5E21-6CCF-4CEA-8C45-90F9A15823E6}" destId="{7B8E3155-56E4-47C6-9FAE-C35C728D6474}" srcOrd="0" destOrd="0" presId="urn:microsoft.com/office/officeart/2005/8/layout/process2"/>
    <dgm:cxn modelId="{C6ED7D26-C353-4618-BA27-907FE4648FB6}" type="presParOf" srcId="{72CBB30C-D986-4B7E-899E-A9C7E246D9BF}" destId="{213F8545-95A4-4C47-A08E-863C1CBFD04C}" srcOrd="6" destOrd="0" presId="urn:microsoft.com/office/officeart/2005/8/layout/process2"/>
    <dgm:cxn modelId="{D6D66403-8AE1-4C8A-BBEE-EC6837E46C96}" type="presParOf" srcId="{72CBB30C-D986-4B7E-899E-A9C7E246D9BF}" destId="{5E6D2591-9977-4F2E-A8CC-DF31114BAD84}" srcOrd="7" destOrd="0" presId="urn:microsoft.com/office/officeart/2005/8/layout/process2"/>
    <dgm:cxn modelId="{9BD82CFD-992A-4944-BA20-95AD87C28FD1}" type="presParOf" srcId="{5E6D2591-9977-4F2E-A8CC-DF31114BAD84}" destId="{9F882106-EDE9-4764-A2FF-FB74DE7076ED}" srcOrd="0" destOrd="0" presId="urn:microsoft.com/office/officeart/2005/8/layout/process2"/>
    <dgm:cxn modelId="{5F9E394E-1546-4EA8-873A-F8913A9E326B}"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a:solidFill>
          <a:schemeClr val="bg2"/>
        </a:solidFill>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34FC0BD4-BC86-41B7-91B7-AB8F56C74028}" type="presOf" srcId="{82DD1896-BCAD-48E0-8D83-2F288393B08C}" destId="{5308875E-EADB-48DA-A103-C386D715AEAD}"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F265D768-653A-4DB5-A2CC-EFA2485497F0}" srcId="{386CDDCC-4648-413B-ADAD-0F93F4E93986}" destId="{08C6300B-ABAD-472F-8E9A-858A33778B2A}" srcOrd="4" destOrd="0" parTransId="{4FEC31D5-A14D-481F-9CEA-09551C286559}" sibTransId="{62547CDA-FD5F-4AAF-A987-561800A4909A}"/>
    <dgm:cxn modelId="{39237521-51B2-4CA7-988E-485C73D4E05A}" type="presOf" srcId="{462EB4B4-5CA6-4A75-BADC-D76E12BA4061}" destId="{9F882106-EDE9-4764-A2FF-FB74DE7076ED}" srcOrd="1" destOrd="0" presId="urn:microsoft.com/office/officeart/2005/8/layout/process2"/>
    <dgm:cxn modelId="{10B8B63A-31C6-478A-8A39-F23ACB5B4787}" type="presOf" srcId="{D902F9AA-068A-41A9-B5CE-8D514F58EDFC}" destId="{5916159B-D654-4513-8077-C3558834B434}" srcOrd="1" destOrd="0" presId="urn:microsoft.com/office/officeart/2005/8/layout/process2"/>
    <dgm:cxn modelId="{6E21A143-52A2-4637-95F7-278790C68AD8}" type="presOf" srcId="{D902F9AA-068A-41A9-B5CE-8D514F58EDFC}" destId="{A7FEF249-9869-45BF-A088-5A1F818B996D}" srcOrd="0" destOrd="0" presId="urn:microsoft.com/office/officeart/2005/8/layout/process2"/>
    <dgm:cxn modelId="{4D082C28-78C6-49B7-B83B-7B602731D878}" type="presOf" srcId="{E11431BE-A933-4ACA-80B0-723CC3AB688C}" destId="{8A2D86A4-3154-4B52-B317-A7D7D54AAB24}" srcOrd="0" destOrd="0" presId="urn:microsoft.com/office/officeart/2005/8/layout/process2"/>
    <dgm:cxn modelId="{56DB1F30-031A-4C81-B0E1-6298878EC885}" type="presOf" srcId="{7F578829-D4A6-48C2-A500-4E10348A32B7}" destId="{49BB0967-84B8-4708-8E8B-6C088729DB79}" srcOrd="1" destOrd="0" presId="urn:microsoft.com/office/officeart/2005/8/layout/process2"/>
    <dgm:cxn modelId="{AED2DA34-06BD-4204-8CE1-F00A6CB1F8AB}" type="presOf" srcId="{08C6300B-ABAD-472F-8E9A-858A33778B2A}" destId="{687FE0BC-5611-48D2-B4F0-EA78A9747287}"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AD0C4F81-2BD0-46BC-916F-94E8A7F7986C}" type="presOf" srcId="{95C7C791-A4E5-453C-A942-CEC3FEE53170}" destId="{054C5E21-6CCF-4CEA-8C45-90F9A15823E6}" srcOrd="0" destOrd="0" presId="urn:microsoft.com/office/officeart/2005/8/layout/process2"/>
    <dgm:cxn modelId="{68E9A25B-AE3A-47FE-BE9B-982E82553049}" type="presOf" srcId="{386CDDCC-4648-413B-ADAD-0F93F4E93986}" destId="{72CBB30C-D986-4B7E-899E-A9C7E246D9BF}"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4C22B923-4457-48A6-B693-1E96007F0E37}" type="presOf" srcId="{49E05B92-1F05-4049-BE9D-CABC8F51A293}" destId="{A0613395-CDC1-4038-B4AE-183FBDAD7D4B}" srcOrd="0" destOrd="0" presId="urn:microsoft.com/office/officeart/2005/8/layout/process2"/>
    <dgm:cxn modelId="{0838DC25-5788-4D24-BBA0-A4E7466D7E06}" type="presOf" srcId="{AC8D9AA9-155B-4D1D-9A48-381737B4EC3B}" destId="{213F8545-95A4-4C47-A08E-863C1CBFD04C}" srcOrd="0" destOrd="0" presId="urn:microsoft.com/office/officeart/2005/8/layout/process2"/>
    <dgm:cxn modelId="{5086428E-3DC7-4CC0-BB44-D3AA24463FD6}" type="presOf" srcId="{462EB4B4-5CA6-4A75-BADC-D76E12BA4061}" destId="{5E6D2591-9977-4F2E-A8CC-DF31114BAD84}"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DE76E42F-9AC8-453D-9E24-A140FC5F36C9}" type="presOf" srcId="{7F578829-D4A6-48C2-A500-4E10348A32B7}" destId="{3E2F7C82-C891-42D4-973A-D2562849777C}" srcOrd="0" destOrd="0" presId="urn:microsoft.com/office/officeart/2005/8/layout/process2"/>
    <dgm:cxn modelId="{EDAC250E-957D-4529-B874-EC865CE7E3F9}" type="presOf" srcId="{95C7C791-A4E5-453C-A942-CEC3FEE53170}" destId="{7B8E3155-56E4-47C6-9FAE-C35C728D6474}" srcOrd="1" destOrd="0" presId="urn:microsoft.com/office/officeart/2005/8/layout/process2"/>
    <dgm:cxn modelId="{0F73B7CC-F0B1-43D4-BFA6-B13533FB49FB}" type="presParOf" srcId="{72CBB30C-D986-4B7E-899E-A9C7E246D9BF}" destId="{8A2D86A4-3154-4B52-B317-A7D7D54AAB24}" srcOrd="0" destOrd="0" presId="urn:microsoft.com/office/officeart/2005/8/layout/process2"/>
    <dgm:cxn modelId="{2B5838EA-16E6-4FA4-BFE5-DF3029FE254F}" type="presParOf" srcId="{72CBB30C-D986-4B7E-899E-A9C7E246D9BF}" destId="{A7FEF249-9869-45BF-A088-5A1F818B996D}" srcOrd="1" destOrd="0" presId="urn:microsoft.com/office/officeart/2005/8/layout/process2"/>
    <dgm:cxn modelId="{933DFAB6-1CE7-470D-AC45-121353BE4218}" type="presParOf" srcId="{A7FEF249-9869-45BF-A088-5A1F818B996D}" destId="{5916159B-D654-4513-8077-C3558834B434}" srcOrd="0" destOrd="0" presId="urn:microsoft.com/office/officeart/2005/8/layout/process2"/>
    <dgm:cxn modelId="{B2333A99-10D3-4F8F-8E95-BA96E7F15AE5}" type="presParOf" srcId="{72CBB30C-D986-4B7E-899E-A9C7E246D9BF}" destId="{A0613395-CDC1-4038-B4AE-183FBDAD7D4B}" srcOrd="2" destOrd="0" presId="urn:microsoft.com/office/officeart/2005/8/layout/process2"/>
    <dgm:cxn modelId="{EEA304DD-8E6C-47CD-91D4-260746ABA160}" type="presParOf" srcId="{72CBB30C-D986-4B7E-899E-A9C7E246D9BF}" destId="{3E2F7C82-C891-42D4-973A-D2562849777C}" srcOrd="3" destOrd="0" presId="urn:microsoft.com/office/officeart/2005/8/layout/process2"/>
    <dgm:cxn modelId="{1E42F274-A6A4-4C3E-A40F-4F415DC145DA}" type="presParOf" srcId="{3E2F7C82-C891-42D4-973A-D2562849777C}" destId="{49BB0967-84B8-4708-8E8B-6C088729DB79}" srcOrd="0" destOrd="0" presId="urn:microsoft.com/office/officeart/2005/8/layout/process2"/>
    <dgm:cxn modelId="{EC02D6D3-716A-4722-8041-70B7F103E7AB}" type="presParOf" srcId="{72CBB30C-D986-4B7E-899E-A9C7E246D9BF}" destId="{5308875E-EADB-48DA-A103-C386D715AEAD}" srcOrd="4" destOrd="0" presId="urn:microsoft.com/office/officeart/2005/8/layout/process2"/>
    <dgm:cxn modelId="{ECB23290-D248-4842-85C5-3E93DF85981D}" type="presParOf" srcId="{72CBB30C-D986-4B7E-899E-A9C7E246D9BF}" destId="{054C5E21-6CCF-4CEA-8C45-90F9A15823E6}" srcOrd="5" destOrd="0" presId="urn:microsoft.com/office/officeart/2005/8/layout/process2"/>
    <dgm:cxn modelId="{D0587725-63BD-4758-9DD8-BB493A3007A7}" type="presParOf" srcId="{054C5E21-6CCF-4CEA-8C45-90F9A15823E6}" destId="{7B8E3155-56E4-47C6-9FAE-C35C728D6474}" srcOrd="0" destOrd="0" presId="urn:microsoft.com/office/officeart/2005/8/layout/process2"/>
    <dgm:cxn modelId="{91A614F3-5F8C-4C1F-BAE0-218D24D87202}" type="presParOf" srcId="{72CBB30C-D986-4B7E-899E-A9C7E246D9BF}" destId="{213F8545-95A4-4C47-A08E-863C1CBFD04C}" srcOrd="6" destOrd="0" presId="urn:microsoft.com/office/officeart/2005/8/layout/process2"/>
    <dgm:cxn modelId="{BCDA73DB-87C1-4A1C-8C51-D59D9C15D750}" type="presParOf" srcId="{72CBB30C-D986-4B7E-899E-A9C7E246D9BF}" destId="{5E6D2591-9977-4F2E-A8CC-DF31114BAD84}" srcOrd="7" destOrd="0" presId="urn:microsoft.com/office/officeart/2005/8/layout/process2"/>
    <dgm:cxn modelId="{0D4CB3C8-778F-44C6-9ACD-7B7D6242748C}" type="presParOf" srcId="{5E6D2591-9977-4F2E-A8CC-DF31114BAD84}" destId="{9F882106-EDE9-4764-A2FF-FB74DE7076ED}" srcOrd="0" destOrd="0" presId="urn:microsoft.com/office/officeart/2005/8/layout/process2"/>
    <dgm:cxn modelId="{30AD83E5-A5CC-40CA-82D6-839855871C63}"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a:solidFill>
          <a:schemeClr val="bg2"/>
        </a:solidFill>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CCF80DA7-32D9-42BF-852A-1F4C128D0856}" type="presOf" srcId="{E11431BE-A933-4ACA-80B0-723CC3AB688C}" destId="{8A2D86A4-3154-4B52-B317-A7D7D54AAB24}" srcOrd="0" destOrd="0" presId="urn:microsoft.com/office/officeart/2005/8/layout/process2"/>
    <dgm:cxn modelId="{C41165A4-23D8-42BB-94AB-D164B7AF00F2}" type="presOf" srcId="{462EB4B4-5CA6-4A75-BADC-D76E12BA4061}" destId="{5E6D2591-9977-4F2E-A8CC-DF31114BAD84}" srcOrd="0" destOrd="0" presId="urn:microsoft.com/office/officeart/2005/8/layout/process2"/>
    <dgm:cxn modelId="{B1D4245B-8D8A-45D7-A639-05C217707237}" type="presOf" srcId="{7F578829-D4A6-48C2-A500-4E10348A32B7}" destId="{49BB0967-84B8-4708-8E8B-6C088729DB79}" srcOrd="1" destOrd="0" presId="urn:microsoft.com/office/officeart/2005/8/layout/process2"/>
    <dgm:cxn modelId="{08049893-726F-456A-8E2D-EBF7B532D930}" type="presOf" srcId="{08C6300B-ABAD-472F-8E9A-858A33778B2A}" destId="{687FE0BC-5611-48D2-B4F0-EA78A9747287}"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86A941D5-58B4-4545-AB52-DDA774B6282B}" type="presOf" srcId="{49E05B92-1F05-4049-BE9D-CABC8F51A293}" destId="{A0613395-CDC1-4038-B4AE-183FBDAD7D4B}" srcOrd="0" destOrd="0" presId="urn:microsoft.com/office/officeart/2005/8/layout/process2"/>
    <dgm:cxn modelId="{9DFBA2F2-5857-4F36-840C-BCBDC506D996}" type="presOf" srcId="{386CDDCC-4648-413B-ADAD-0F93F4E93986}" destId="{72CBB30C-D986-4B7E-899E-A9C7E246D9BF}" srcOrd="0" destOrd="0" presId="urn:microsoft.com/office/officeart/2005/8/layout/process2"/>
    <dgm:cxn modelId="{41CC1324-40EF-4D13-B9B0-BA5BB2A7D6D6}" type="presOf" srcId="{462EB4B4-5CA6-4A75-BADC-D76E12BA4061}" destId="{9F882106-EDE9-4764-A2FF-FB74DE7076ED}" srcOrd="1"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8410DAE9-FAD4-4045-95C4-C512387BD453}" type="presOf" srcId="{95C7C791-A4E5-453C-A942-CEC3FEE53170}" destId="{7B8E3155-56E4-47C6-9FAE-C35C728D6474}" srcOrd="1" destOrd="0" presId="urn:microsoft.com/office/officeart/2005/8/layout/process2"/>
    <dgm:cxn modelId="{98F79318-463C-426A-ACC4-9FF5786A1BB0}" type="presOf" srcId="{D902F9AA-068A-41A9-B5CE-8D514F58EDFC}" destId="{5916159B-D654-4513-8077-C3558834B434}" srcOrd="1" destOrd="0" presId="urn:microsoft.com/office/officeart/2005/8/layout/process2"/>
    <dgm:cxn modelId="{78169D6F-B602-4550-BFD9-80D866E4FAE7}" type="presOf" srcId="{D902F9AA-068A-41A9-B5CE-8D514F58EDFC}" destId="{A7FEF249-9869-45BF-A088-5A1F818B996D}" srcOrd="0" destOrd="0" presId="urn:microsoft.com/office/officeart/2005/8/layout/process2"/>
    <dgm:cxn modelId="{E0B07309-0809-4708-95C3-C9EC76467FA9}" type="presOf" srcId="{95C7C791-A4E5-453C-A942-CEC3FEE53170}" destId="{054C5E21-6CCF-4CEA-8C45-90F9A15823E6}" srcOrd="0" destOrd="0" presId="urn:microsoft.com/office/officeart/2005/8/layout/process2"/>
    <dgm:cxn modelId="{61F82CE3-9C45-4397-98DB-F09775D0A89D}" type="presOf" srcId="{7F578829-D4A6-48C2-A500-4E10348A32B7}" destId="{3E2F7C82-C891-42D4-973A-D2562849777C}"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57660476-9CC7-4D2C-811B-C21142A01FFA}" type="presOf" srcId="{82DD1896-BCAD-48E0-8D83-2F288393B08C}" destId="{5308875E-EADB-48DA-A103-C386D715AEAD}"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89AD600D-417B-4DB8-857A-11632941C3F3}" srcId="{386CDDCC-4648-413B-ADAD-0F93F4E93986}" destId="{82DD1896-BCAD-48E0-8D83-2F288393B08C}" srcOrd="2" destOrd="0" parTransId="{AFE6058B-D3B7-4980-9C13-220608B33EF4}" sibTransId="{95C7C791-A4E5-453C-A942-CEC3FEE53170}"/>
    <dgm:cxn modelId="{38723ACD-2B02-421A-9A94-58E4AD86E003}" type="presOf" srcId="{AC8D9AA9-155B-4D1D-9A48-381737B4EC3B}" destId="{213F8545-95A4-4C47-A08E-863C1CBFD04C}" srcOrd="0" destOrd="0" presId="urn:microsoft.com/office/officeart/2005/8/layout/process2"/>
    <dgm:cxn modelId="{51B250F3-B045-432E-B45A-FBAAC702E00B}" type="presParOf" srcId="{72CBB30C-D986-4B7E-899E-A9C7E246D9BF}" destId="{8A2D86A4-3154-4B52-B317-A7D7D54AAB24}" srcOrd="0" destOrd="0" presId="urn:microsoft.com/office/officeart/2005/8/layout/process2"/>
    <dgm:cxn modelId="{D0653CD7-9634-4DBE-9D05-E026FBC5AC79}" type="presParOf" srcId="{72CBB30C-D986-4B7E-899E-A9C7E246D9BF}" destId="{A7FEF249-9869-45BF-A088-5A1F818B996D}" srcOrd="1" destOrd="0" presId="urn:microsoft.com/office/officeart/2005/8/layout/process2"/>
    <dgm:cxn modelId="{74D31A2F-D480-4417-94CA-2D004BA07D05}" type="presParOf" srcId="{A7FEF249-9869-45BF-A088-5A1F818B996D}" destId="{5916159B-D654-4513-8077-C3558834B434}" srcOrd="0" destOrd="0" presId="urn:microsoft.com/office/officeart/2005/8/layout/process2"/>
    <dgm:cxn modelId="{F1D4D357-B58A-4027-A94E-8562559DE3D4}" type="presParOf" srcId="{72CBB30C-D986-4B7E-899E-A9C7E246D9BF}" destId="{A0613395-CDC1-4038-B4AE-183FBDAD7D4B}" srcOrd="2" destOrd="0" presId="urn:microsoft.com/office/officeart/2005/8/layout/process2"/>
    <dgm:cxn modelId="{2D56E24A-CB29-49C9-9B63-1B81303899F0}" type="presParOf" srcId="{72CBB30C-D986-4B7E-899E-A9C7E246D9BF}" destId="{3E2F7C82-C891-42D4-973A-D2562849777C}" srcOrd="3" destOrd="0" presId="urn:microsoft.com/office/officeart/2005/8/layout/process2"/>
    <dgm:cxn modelId="{DC022F58-E2B7-41B8-BF8A-7EB240B60DEE}" type="presParOf" srcId="{3E2F7C82-C891-42D4-973A-D2562849777C}" destId="{49BB0967-84B8-4708-8E8B-6C088729DB79}" srcOrd="0" destOrd="0" presId="urn:microsoft.com/office/officeart/2005/8/layout/process2"/>
    <dgm:cxn modelId="{044692DC-DE14-46C2-9188-915C8D24CF1F}" type="presParOf" srcId="{72CBB30C-D986-4B7E-899E-A9C7E246D9BF}" destId="{5308875E-EADB-48DA-A103-C386D715AEAD}" srcOrd="4" destOrd="0" presId="urn:microsoft.com/office/officeart/2005/8/layout/process2"/>
    <dgm:cxn modelId="{40ED3CFB-FDC7-449F-AE66-AEB8D0A1F894}" type="presParOf" srcId="{72CBB30C-D986-4B7E-899E-A9C7E246D9BF}" destId="{054C5E21-6CCF-4CEA-8C45-90F9A15823E6}" srcOrd="5" destOrd="0" presId="urn:microsoft.com/office/officeart/2005/8/layout/process2"/>
    <dgm:cxn modelId="{8A1890CC-DE07-48AE-A045-39CBED383A1E}" type="presParOf" srcId="{054C5E21-6CCF-4CEA-8C45-90F9A15823E6}" destId="{7B8E3155-56E4-47C6-9FAE-C35C728D6474}" srcOrd="0" destOrd="0" presId="urn:microsoft.com/office/officeart/2005/8/layout/process2"/>
    <dgm:cxn modelId="{92F2A715-20EA-4869-9C94-C4A1333CB9D6}" type="presParOf" srcId="{72CBB30C-D986-4B7E-899E-A9C7E246D9BF}" destId="{213F8545-95A4-4C47-A08E-863C1CBFD04C}" srcOrd="6" destOrd="0" presId="urn:microsoft.com/office/officeart/2005/8/layout/process2"/>
    <dgm:cxn modelId="{6447BE9A-A322-472F-A66E-6CFCD5E773C4}" type="presParOf" srcId="{72CBB30C-D986-4B7E-899E-A9C7E246D9BF}" destId="{5E6D2591-9977-4F2E-A8CC-DF31114BAD84}" srcOrd="7" destOrd="0" presId="urn:microsoft.com/office/officeart/2005/8/layout/process2"/>
    <dgm:cxn modelId="{291B3CDC-1DC5-4E8C-A254-B87063749BBD}" type="presParOf" srcId="{5E6D2591-9977-4F2E-A8CC-DF31114BAD84}" destId="{9F882106-EDE9-4764-A2FF-FB74DE7076ED}" srcOrd="0" destOrd="0" presId="urn:microsoft.com/office/officeart/2005/8/layout/process2"/>
    <dgm:cxn modelId="{37354208-6C64-4539-9EE1-CEEB50AE8541}"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a:solidFill>
          <a:schemeClr val="bg2"/>
        </a:solidFill>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custLinFactNeighborY="3317">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B83F4E87-F86C-47B5-90A1-83C994EDDC47}" srcId="{386CDDCC-4648-413B-ADAD-0F93F4E93986}" destId="{49E05B92-1F05-4049-BE9D-CABC8F51A293}" srcOrd="1" destOrd="0" parTransId="{E902014F-5431-4CA5-A86E-5DA91DE7B590}" sibTransId="{7F578829-D4A6-48C2-A500-4E10348A32B7}"/>
    <dgm:cxn modelId="{D7DB340A-5B8B-425F-B1FE-EABBCC671D8B}" type="presOf" srcId="{AC8D9AA9-155B-4D1D-9A48-381737B4EC3B}" destId="{213F8545-95A4-4C47-A08E-863C1CBFD04C}"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6B9B5C5B-9275-4787-83E6-AFDF835816E6}" type="presOf" srcId="{49E05B92-1F05-4049-BE9D-CABC8F51A293}" destId="{A0613395-CDC1-4038-B4AE-183FBDAD7D4B}" srcOrd="0" destOrd="0" presId="urn:microsoft.com/office/officeart/2005/8/layout/process2"/>
    <dgm:cxn modelId="{7D4D5B74-1830-4B61-9C64-2F5DBF66AD76}" type="presOf" srcId="{95C7C791-A4E5-453C-A942-CEC3FEE53170}" destId="{054C5E21-6CCF-4CEA-8C45-90F9A15823E6}"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F8DCEA82-99AA-4A88-84D2-D59F8A3255C9}" type="presOf" srcId="{462EB4B4-5CA6-4A75-BADC-D76E12BA4061}" destId="{5E6D2591-9977-4F2E-A8CC-DF31114BAD84}" srcOrd="0" destOrd="0" presId="urn:microsoft.com/office/officeart/2005/8/layout/process2"/>
    <dgm:cxn modelId="{C4C37159-1652-4FB5-8777-3CDBF6A47717}" type="presOf" srcId="{95C7C791-A4E5-453C-A942-CEC3FEE53170}" destId="{7B8E3155-56E4-47C6-9FAE-C35C728D6474}" srcOrd="1" destOrd="0" presId="urn:microsoft.com/office/officeart/2005/8/layout/process2"/>
    <dgm:cxn modelId="{28E1AA55-7C05-4003-BF57-F75B2EC8224E}" type="presOf" srcId="{386CDDCC-4648-413B-ADAD-0F93F4E93986}" destId="{72CBB30C-D986-4B7E-899E-A9C7E246D9BF}" srcOrd="0" destOrd="0" presId="urn:microsoft.com/office/officeart/2005/8/layout/process2"/>
    <dgm:cxn modelId="{BBB56C18-0613-4AF2-8ADA-29CDAD049FA3}" type="presOf" srcId="{82DD1896-BCAD-48E0-8D83-2F288393B08C}" destId="{5308875E-EADB-48DA-A103-C386D715AEAD}" srcOrd="0" destOrd="0" presId="urn:microsoft.com/office/officeart/2005/8/layout/process2"/>
    <dgm:cxn modelId="{3552F638-3893-424E-9205-A6EF93000357}" type="presOf" srcId="{D902F9AA-068A-41A9-B5CE-8D514F58EDFC}" destId="{5916159B-D654-4513-8077-C3558834B434}" srcOrd="1"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E710AFE3-A90B-4C97-84BC-002DEAF5AEE2}" type="presOf" srcId="{D902F9AA-068A-41A9-B5CE-8D514F58EDFC}" destId="{A7FEF249-9869-45BF-A088-5A1F818B996D}" srcOrd="0" destOrd="0" presId="urn:microsoft.com/office/officeart/2005/8/layout/process2"/>
    <dgm:cxn modelId="{1789E425-2F50-40A3-AFCC-854D28808CEE}" type="presOf" srcId="{7F578829-D4A6-48C2-A500-4E10348A32B7}" destId="{3E2F7C82-C891-42D4-973A-D2562849777C}" srcOrd="0" destOrd="0" presId="urn:microsoft.com/office/officeart/2005/8/layout/process2"/>
    <dgm:cxn modelId="{7A1C8C0F-BB39-474F-9B28-87AAFEF97EBC}" type="presOf" srcId="{7F578829-D4A6-48C2-A500-4E10348A32B7}" destId="{49BB0967-84B8-4708-8E8B-6C088729DB79}" srcOrd="1" destOrd="0" presId="urn:microsoft.com/office/officeart/2005/8/layout/process2"/>
    <dgm:cxn modelId="{90C89B5E-5CE1-4CE9-8198-3801A4FA0E0F}" type="presOf" srcId="{462EB4B4-5CA6-4A75-BADC-D76E12BA4061}" destId="{9F882106-EDE9-4764-A2FF-FB74DE7076ED}" srcOrd="1" destOrd="0" presId="urn:microsoft.com/office/officeart/2005/8/layout/process2"/>
    <dgm:cxn modelId="{F265D768-653A-4DB5-A2CC-EFA2485497F0}" srcId="{386CDDCC-4648-413B-ADAD-0F93F4E93986}" destId="{08C6300B-ABAD-472F-8E9A-858A33778B2A}" srcOrd="4" destOrd="0" parTransId="{4FEC31D5-A14D-481F-9CEA-09551C286559}" sibTransId="{62547CDA-FD5F-4AAF-A987-561800A4909A}"/>
    <dgm:cxn modelId="{434ABAAE-DCE0-4A0E-AAAD-D5476DA0B3BF}" type="presOf" srcId="{E11431BE-A933-4ACA-80B0-723CC3AB688C}" destId="{8A2D86A4-3154-4B52-B317-A7D7D54AAB24}" srcOrd="0" destOrd="0" presId="urn:microsoft.com/office/officeart/2005/8/layout/process2"/>
    <dgm:cxn modelId="{A413A104-DA1B-4E2C-A058-E3A99E92F305}" type="presOf" srcId="{08C6300B-ABAD-472F-8E9A-858A33778B2A}" destId="{687FE0BC-5611-48D2-B4F0-EA78A9747287}" srcOrd="0" destOrd="0" presId="urn:microsoft.com/office/officeart/2005/8/layout/process2"/>
    <dgm:cxn modelId="{E6AD0940-888B-4FC8-97C6-4EC4743E199D}" type="presParOf" srcId="{72CBB30C-D986-4B7E-899E-A9C7E246D9BF}" destId="{8A2D86A4-3154-4B52-B317-A7D7D54AAB24}" srcOrd="0" destOrd="0" presId="urn:microsoft.com/office/officeart/2005/8/layout/process2"/>
    <dgm:cxn modelId="{4AA86E77-BC83-47E3-8EB5-32ED44CADB6E}" type="presParOf" srcId="{72CBB30C-D986-4B7E-899E-A9C7E246D9BF}" destId="{A7FEF249-9869-45BF-A088-5A1F818B996D}" srcOrd="1" destOrd="0" presId="urn:microsoft.com/office/officeart/2005/8/layout/process2"/>
    <dgm:cxn modelId="{D70299EE-7073-4E3A-8622-16ED1526C513}" type="presParOf" srcId="{A7FEF249-9869-45BF-A088-5A1F818B996D}" destId="{5916159B-D654-4513-8077-C3558834B434}" srcOrd="0" destOrd="0" presId="urn:microsoft.com/office/officeart/2005/8/layout/process2"/>
    <dgm:cxn modelId="{6D937942-52E4-43ED-8676-C9D91269F43C}" type="presParOf" srcId="{72CBB30C-D986-4B7E-899E-A9C7E246D9BF}" destId="{A0613395-CDC1-4038-B4AE-183FBDAD7D4B}" srcOrd="2" destOrd="0" presId="urn:microsoft.com/office/officeart/2005/8/layout/process2"/>
    <dgm:cxn modelId="{68F0EA3C-0330-4F35-ABE1-FEBB31F3928C}" type="presParOf" srcId="{72CBB30C-D986-4B7E-899E-A9C7E246D9BF}" destId="{3E2F7C82-C891-42D4-973A-D2562849777C}" srcOrd="3" destOrd="0" presId="urn:microsoft.com/office/officeart/2005/8/layout/process2"/>
    <dgm:cxn modelId="{00700FB0-3C69-4460-948E-160C401A8F64}" type="presParOf" srcId="{3E2F7C82-C891-42D4-973A-D2562849777C}" destId="{49BB0967-84B8-4708-8E8B-6C088729DB79}" srcOrd="0" destOrd="0" presId="urn:microsoft.com/office/officeart/2005/8/layout/process2"/>
    <dgm:cxn modelId="{38EA6B49-4C21-4388-8693-A8787E934654}" type="presParOf" srcId="{72CBB30C-D986-4B7E-899E-A9C7E246D9BF}" destId="{5308875E-EADB-48DA-A103-C386D715AEAD}" srcOrd="4" destOrd="0" presId="urn:microsoft.com/office/officeart/2005/8/layout/process2"/>
    <dgm:cxn modelId="{EBFEC59A-2E7F-4E43-BB45-E0647DBE3E7E}" type="presParOf" srcId="{72CBB30C-D986-4B7E-899E-A9C7E246D9BF}" destId="{054C5E21-6CCF-4CEA-8C45-90F9A15823E6}" srcOrd="5" destOrd="0" presId="urn:microsoft.com/office/officeart/2005/8/layout/process2"/>
    <dgm:cxn modelId="{D0AE2A21-8B59-40BD-B4C8-389D42DBB048}" type="presParOf" srcId="{054C5E21-6CCF-4CEA-8C45-90F9A15823E6}" destId="{7B8E3155-56E4-47C6-9FAE-C35C728D6474}" srcOrd="0" destOrd="0" presId="urn:microsoft.com/office/officeart/2005/8/layout/process2"/>
    <dgm:cxn modelId="{A857384A-092E-4B12-AE28-2CD86A259733}" type="presParOf" srcId="{72CBB30C-D986-4B7E-899E-A9C7E246D9BF}" destId="{213F8545-95A4-4C47-A08E-863C1CBFD04C}" srcOrd="6" destOrd="0" presId="urn:microsoft.com/office/officeart/2005/8/layout/process2"/>
    <dgm:cxn modelId="{5DE2BD12-5E24-4468-A58B-E826E31B8860}" type="presParOf" srcId="{72CBB30C-D986-4B7E-899E-A9C7E246D9BF}" destId="{5E6D2591-9977-4F2E-A8CC-DF31114BAD84}" srcOrd="7" destOrd="0" presId="urn:microsoft.com/office/officeart/2005/8/layout/process2"/>
    <dgm:cxn modelId="{7CDD4083-35B2-4EAC-A259-E2DD96832C45}" type="presParOf" srcId="{5E6D2591-9977-4F2E-A8CC-DF31114BAD84}" destId="{9F882106-EDE9-4764-A2FF-FB74DE7076ED}" srcOrd="0" destOrd="0" presId="urn:microsoft.com/office/officeart/2005/8/layout/process2"/>
    <dgm:cxn modelId="{9C104CD8-985B-4138-BC41-3F71C0C2AB78}"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a:solidFill>
          <a:schemeClr val="accent2">
            <a:lumMod val="20000"/>
            <a:lumOff val="80000"/>
          </a:schemeClr>
        </a:solidFill>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66BACD8C-DF97-4358-A857-4774420105D3}" type="presOf" srcId="{82DD1896-BCAD-48E0-8D83-2F288393B08C}" destId="{5308875E-EADB-48DA-A103-C386D715AEAD}" srcOrd="0" destOrd="0" presId="urn:microsoft.com/office/officeart/2005/8/layout/process2"/>
    <dgm:cxn modelId="{72F17D49-7E97-4E33-BDE8-223B2CFC13A7}" type="presOf" srcId="{386CDDCC-4648-413B-ADAD-0F93F4E93986}" destId="{72CBB30C-D986-4B7E-899E-A9C7E246D9BF}"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4675905A-D659-40F3-A9E3-DB468BD7FC16}" type="presOf" srcId="{462EB4B4-5CA6-4A75-BADC-D76E12BA4061}" destId="{9F882106-EDE9-4764-A2FF-FB74DE7076ED}" srcOrd="1" destOrd="0" presId="urn:microsoft.com/office/officeart/2005/8/layout/process2"/>
    <dgm:cxn modelId="{614109CA-6AD5-4881-854D-5659CF71DACD}" type="presOf" srcId="{D902F9AA-068A-41A9-B5CE-8D514F58EDFC}" destId="{A7FEF249-9869-45BF-A088-5A1F818B996D}" srcOrd="0" destOrd="0" presId="urn:microsoft.com/office/officeart/2005/8/layout/process2"/>
    <dgm:cxn modelId="{28ED1878-087D-47D8-8560-82FB9064F2DC}" type="presOf" srcId="{95C7C791-A4E5-453C-A942-CEC3FEE53170}" destId="{7B8E3155-56E4-47C6-9FAE-C35C728D6474}" srcOrd="1" destOrd="0" presId="urn:microsoft.com/office/officeart/2005/8/layout/process2"/>
    <dgm:cxn modelId="{9FF05CFB-2A2C-4404-842C-A3B0274D7CE2}" type="presOf" srcId="{08C6300B-ABAD-472F-8E9A-858A33778B2A}" destId="{687FE0BC-5611-48D2-B4F0-EA78A9747287}" srcOrd="0" destOrd="0" presId="urn:microsoft.com/office/officeart/2005/8/layout/process2"/>
    <dgm:cxn modelId="{C49B8DFF-2F78-4368-A243-0BE27731E467}" srcId="{386CDDCC-4648-413B-ADAD-0F93F4E93986}" destId="{AC8D9AA9-155B-4D1D-9A48-381737B4EC3B}" srcOrd="3" destOrd="0" parTransId="{59160528-D9F7-41E5-8879-FC0C6510961A}" sibTransId="{462EB4B4-5CA6-4A75-BADC-D76E12BA4061}"/>
    <dgm:cxn modelId="{339F7AA0-19A0-4CD9-8539-A9893C7836ED}" type="presOf" srcId="{462EB4B4-5CA6-4A75-BADC-D76E12BA4061}" destId="{5E6D2591-9977-4F2E-A8CC-DF31114BAD84}" srcOrd="0" destOrd="0" presId="urn:microsoft.com/office/officeart/2005/8/layout/process2"/>
    <dgm:cxn modelId="{07ABDC2D-B025-4125-A22E-9B502F8C8F53}" type="presOf" srcId="{AC8D9AA9-155B-4D1D-9A48-381737B4EC3B}" destId="{213F8545-95A4-4C47-A08E-863C1CBFD04C}" srcOrd="0" destOrd="0" presId="urn:microsoft.com/office/officeart/2005/8/layout/process2"/>
    <dgm:cxn modelId="{BFFCEA93-A4B4-4AA3-A09B-61ED9F816D4F}" type="presOf" srcId="{D902F9AA-068A-41A9-B5CE-8D514F58EDFC}" destId="{5916159B-D654-4513-8077-C3558834B434}" srcOrd="1"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812F3A77-4D8F-4792-A6AF-E42588570CF3}" type="presOf" srcId="{49E05B92-1F05-4049-BE9D-CABC8F51A293}" destId="{A0613395-CDC1-4038-B4AE-183FBDAD7D4B}"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F265D768-653A-4DB5-A2CC-EFA2485497F0}" srcId="{386CDDCC-4648-413B-ADAD-0F93F4E93986}" destId="{08C6300B-ABAD-472F-8E9A-858A33778B2A}" srcOrd="4" destOrd="0" parTransId="{4FEC31D5-A14D-481F-9CEA-09551C286559}" sibTransId="{62547CDA-FD5F-4AAF-A987-561800A4909A}"/>
    <dgm:cxn modelId="{23A00A7C-A588-4416-9AA5-8610768EBF0C}" type="presOf" srcId="{E11431BE-A933-4ACA-80B0-723CC3AB688C}" destId="{8A2D86A4-3154-4B52-B317-A7D7D54AAB24}" srcOrd="0" destOrd="0" presId="urn:microsoft.com/office/officeart/2005/8/layout/process2"/>
    <dgm:cxn modelId="{59F8329B-BCB4-4290-99B2-4E3B1594B16A}" type="presOf" srcId="{7F578829-D4A6-48C2-A500-4E10348A32B7}" destId="{49BB0967-84B8-4708-8E8B-6C088729DB79}" srcOrd="1" destOrd="0" presId="urn:microsoft.com/office/officeart/2005/8/layout/process2"/>
    <dgm:cxn modelId="{6869DCF1-3BF4-4FF2-9A5B-8AA537F74374}" type="presOf" srcId="{7F578829-D4A6-48C2-A500-4E10348A32B7}" destId="{3E2F7C82-C891-42D4-973A-D2562849777C}" srcOrd="0" destOrd="0" presId="urn:microsoft.com/office/officeart/2005/8/layout/process2"/>
    <dgm:cxn modelId="{CFD32ED4-6BFE-41FA-95B9-7CD6BBA40EE9}" type="presOf" srcId="{95C7C791-A4E5-453C-A942-CEC3FEE53170}" destId="{054C5E21-6CCF-4CEA-8C45-90F9A15823E6}" srcOrd="0" destOrd="0" presId="urn:microsoft.com/office/officeart/2005/8/layout/process2"/>
    <dgm:cxn modelId="{F2E1A6C0-64EA-42D9-8890-5FFC7956300E}" type="presParOf" srcId="{72CBB30C-D986-4B7E-899E-A9C7E246D9BF}" destId="{8A2D86A4-3154-4B52-B317-A7D7D54AAB24}" srcOrd="0" destOrd="0" presId="urn:microsoft.com/office/officeart/2005/8/layout/process2"/>
    <dgm:cxn modelId="{C3045474-8CBD-4F94-B9BF-1FBA7D7EB44D}" type="presParOf" srcId="{72CBB30C-D986-4B7E-899E-A9C7E246D9BF}" destId="{A7FEF249-9869-45BF-A088-5A1F818B996D}" srcOrd="1" destOrd="0" presId="urn:microsoft.com/office/officeart/2005/8/layout/process2"/>
    <dgm:cxn modelId="{2CBE0155-91E0-4F9F-B095-791C47E56B7F}" type="presParOf" srcId="{A7FEF249-9869-45BF-A088-5A1F818B996D}" destId="{5916159B-D654-4513-8077-C3558834B434}" srcOrd="0" destOrd="0" presId="urn:microsoft.com/office/officeart/2005/8/layout/process2"/>
    <dgm:cxn modelId="{19B5B6CB-2C31-4891-9BF0-F50EF6C1B802}" type="presParOf" srcId="{72CBB30C-D986-4B7E-899E-A9C7E246D9BF}" destId="{A0613395-CDC1-4038-B4AE-183FBDAD7D4B}" srcOrd="2" destOrd="0" presId="urn:microsoft.com/office/officeart/2005/8/layout/process2"/>
    <dgm:cxn modelId="{380E0853-614E-4FFA-BA72-0A0241B6E4AB}" type="presParOf" srcId="{72CBB30C-D986-4B7E-899E-A9C7E246D9BF}" destId="{3E2F7C82-C891-42D4-973A-D2562849777C}" srcOrd="3" destOrd="0" presId="urn:microsoft.com/office/officeart/2005/8/layout/process2"/>
    <dgm:cxn modelId="{56CDE004-A5A7-4967-859A-2834DEDBCC7A}" type="presParOf" srcId="{3E2F7C82-C891-42D4-973A-D2562849777C}" destId="{49BB0967-84B8-4708-8E8B-6C088729DB79}" srcOrd="0" destOrd="0" presId="urn:microsoft.com/office/officeart/2005/8/layout/process2"/>
    <dgm:cxn modelId="{D86DE15C-2106-448B-83BA-80A2F314FD30}" type="presParOf" srcId="{72CBB30C-D986-4B7E-899E-A9C7E246D9BF}" destId="{5308875E-EADB-48DA-A103-C386D715AEAD}" srcOrd="4" destOrd="0" presId="urn:microsoft.com/office/officeart/2005/8/layout/process2"/>
    <dgm:cxn modelId="{DC34E8A2-B927-4140-83B3-069D52C7DFAD}" type="presParOf" srcId="{72CBB30C-D986-4B7E-899E-A9C7E246D9BF}" destId="{054C5E21-6CCF-4CEA-8C45-90F9A15823E6}" srcOrd="5" destOrd="0" presId="urn:microsoft.com/office/officeart/2005/8/layout/process2"/>
    <dgm:cxn modelId="{EB539074-244D-40FC-8C7D-EF72D10BC725}" type="presParOf" srcId="{054C5E21-6CCF-4CEA-8C45-90F9A15823E6}" destId="{7B8E3155-56E4-47C6-9FAE-C35C728D6474}" srcOrd="0" destOrd="0" presId="urn:microsoft.com/office/officeart/2005/8/layout/process2"/>
    <dgm:cxn modelId="{205885FB-8E8F-42C6-8D33-B87CD166DBF9}" type="presParOf" srcId="{72CBB30C-D986-4B7E-899E-A9C7E246D9BF}" destId="{213F8545-95A4-4C47-A08E-863C1CBFD04C}" srcOrd="6" destOrd="0" presId="urn:microsoft.com/office/officeart/2005/8/layout/process2"/>
    <dgm:cxn modelId="{3ECBC785-46CE-4352-A03D-1599577A19DE}" type="presParOf" srcId="{72CBB30C-D986-4B7E-899E-A9C7E246D9BF}" destId="{5E6D2591-9977-4F2E-A8CC-DF31114BAD84}" srcOrd="7" destOrd="0" presId="urn:microsoft.com/office/officeart/2005/8/layout/process2"/>
    <dgm:cxn modelId="{ED074FA6-E104-4B8C-BC8A-D118F6A71285}" type="presParOf" srcId="{5E6D2591-9977-4F2E-A8CC-DF31114BAD84}" destId="{9F882106-EDE9-4764-A2FF-FB74DE7076ED}" srcOrd="0" destOrd="0" presId="urn:microsoft.com/office/officeart/2005/8/layout/process2"/>
    <dgm:cxn modelId="{2C85C24A-30DB-4D72-A53A-41A6AD848A06}"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2A842E55-D8F1-4C66-A051-9A3BAD768B23}">
      <dgm:prSet/>
      <dgm:spPr>
        <a:solidFill>
          <a:schemeClr val="accent2">
            <a:lumMod val="20000"/>
            <a:lumOff val="80000"/>
          </a:schemeClr>
        </a:solidFill>
        <a:ln>
          <a:solidFill>
            <a:schemeClr val="accent2">
              <a:shade val="80000"/>
              <a:hueOff val="0"/>
              <a:satOff val="0"/>
              <a:lumOff val="0"/>
            </a:schemeClr>
          </a:solidFill>
          <a:prstDash val="dash"/>
        </a:ln>
      </dgm:spPr>
      <dgm:t>
        <a:bodyPr/>
        <a:lstStyle/>
        <a:p>
          <a:r>
            <a:rPr lang="fr-BE" dirty="0" smtClean="0"/>
            <a:t>Transformation</a:t>
          </a:r>
          <a:endParaRPr lang="fr-BE" dirty="0"/>
        </a:p>
      </dgm:t>
    </dgm:pt>
    <dgm:pt modelId="{3B92F9E1-65A4-4DAE-852B-35E631DC622B}" type="parTrans" cxnId="{DE241BB2-34F7-4DDA-9E1C-65EC2164081D}">
      <dgm:prSet/>
      <dgm:spPr/>
      <dgm:t>
        <a:bodyPr/>
        <a:lstStyle/>
        <a:p>
          <a:endParaRPr lang="fr-BE"/>
        </a:p>
      </dgm:t>
    </dgm:pt>
    <dgm:pt modelId="{4654BE33-D65F-4684-8E27-B3F38FB00C93}" type="sibTrans" cxnId="{DE241BB2-34F7-4DDA-9E1C-65EC2164081D}">
      <dgm:prSet/>
      <dgm:spPr/>
      <dgm:t>
        <a:bodyPr/>
        <a:lstStyle/>
        <a:p>
          <a:endParaRPr lang="fr-BE"/>
        </a:p>
      </dgm:t>
    </dgm:pt>
    <dgm:pt modelId="{6A86D0D6-F64B-4A6C-9911-8AA9B9773B72}">
      <dgm:prSet/>
      <dgm:spPr>
        <a:solidFill>
          <a:schemeClr val="accent2">
            <a:lumMod val="20000"/>
            <a:lumOff val="80000"/>
          </a:schemeClr>
        </a:solidFill>
        <a:ln>
          <a:solidFill>
            <a:schemeClr val="accent2">
              <a:lumMod val="75000"/>
            </a:schemeClr>
          </a:solidFill>
          <a:prstDash val="solid"/>
        </a:ln>
      </dgm:spPr>
      <dgm:t>
        <a:bodyPr/>
        <a:lstStyle/>
        <a:p>
          <a:r>
            <a:rPr lang="fr-BE" dirty="0" smtClean="0"/>
            <a:t>Emballage</a:t>
          </a:r>
          <a:endParaRPr lang="fr-BE" dirty="0"/>
        </a:p>
      </dgm:t>
    </dgm:pt>
    <dgm:pt modelId="{83D8866E-33C2-4390-982B-276BD49C3299}" type="parTrans" cxnId="{37143864-894F-4122-AE87-4CE8534A2E35}">
      <dgm:prSet/>
      <dgm:spPr/>
      <dgm:t>
        <a:bodyPr/>
        <a:lstStyle/>
        <a:p>
          <a:endParaRPr lang="fr-BE"/>
        </a:p>
      </dgm:t>
    </dgm:pt>
    <dgm:pt modelId="{A52A38A6-7D49-456B-A2EE-8BA10799350F}" type="sibTrans" cxnId="{37143864-894F-4122-AE87-4CE8534A2E35}">
      <dgm:prSet/>
      <dgm:spPr/>
      <dgm:t>
        <a:bodyPr/>
        <a:lstStyle/>
        <a:p>
          <a:endParaRPr lang="fr-BE"/>
        </a:p>
      </dgm:t>
    </dgm:pt>
    <dgm:pt modelId="{9687AB9F-C3E1-4D59-A463-F987CAD23895}">
      <dgm:prSet/>
      <dgm:spPr/>
      <dgm:t>
        <a:bodyPr/>
        <a:lstStyle/>
        <a:p>
          <a:r>
            <a:rPr lang="fr-BE" dirty="0" smtClean="0"/>
            <a:t>Transport vers le lieu de vente</a:t>
          </a:r>
          <a:endParaRPr lang="fr-BE" dirty="0"/>
        </a:p>
      </dgm:t>
    </dgm:pt>
    <dgm:pt modelId="{1DFDD0FA-C5A3-47FD-B223-1717755C9B8D}" type="parTrans" cxnId="{140BE7BC-B0E9-44C0-84F8-56F9338A126D}">
      <dgm:prSet/>
      <dgm:spPr/>
      <dgm:t>
        <a:bodyPr/>
        <a:lstStyle/>
        <a:p>
          <a:endParaRPr lang="fr-BE"/>
        </a:p>
      </dgm:t>
    </dgm:pt>
    <dgm:pt modelId="{DAD75B52-87DB-4F87-8805-5F1BCC5F5DD3}" type="sibTrans" cxnId="{140BE7BC-B0E9-44C0-84F8-56F9338A126D}">
      <dgm:prSet/>
      <dgm:spPr/>
      <dgm:t>
        <a:bodyPr/>
        <a:lstStyle/>
        <a:p>
          <a:endParaRPr lang="fr-BE"/>
        </a:p>
      </dgm:t>
    </dgm:pt>
    <dgm:pt modelId="{523FBBBF-1A01-4515-A5F9-B89EDF858CB1}">
      <dgm:prSet/>
      <dgm:spPr>
        <a:ln>
          <a:solidFill>
            <a:schemeClr val="accent2">
              <a:lumMod val="75000"/>
            </a:schemeClr>
          </a:solidFill>
          <a:prstDash val="dash"/>
        </a:ln>
      </dgm:spPr>
      <dgm:t>
        <a:bodyPr/>
        <a:lstStyle/>
        <a:p>
          <a:r>
            <a:rPr lang="fr-BE" dirty="0" smtClean="0"/>
            <a:t>Stockage</a:t>
          </a:r>
          <a:endParaRPr lang="fr-BE" dirty="0"/>
        </a:p>
      </dgm:t>
    </dgm:pt>
    <dgm:pt modelId="{36AA9B1D-F4AC-4B4E-9658-18E0A3888B80}" type="parTrans" cxnId="{9272F504-B625-477B-B927-390035302F84}">
      <dgm:prSet/>
      <dgm:spPr/>
      <dgm:t>
        <a:bodyPr/>
        <a:lstStyle/>
        <a:p>
          <a:endParaRPr lang="fr-BE"/>
        </a:p>
      </dgm:t>
    </dgm:pt>
    <dgm:pt modelId="{0072E23C-1E0D-4EB1-AD41-1B7FE96E5185}" type="sibTrans" cxnId="{9272F504-B625-477B-B927-390035302F84}">
      <dgm:prSet/>
      <dgm:spPr/>
      <dgm:t>
        <a:bodyPr/>
        <a:lstStyle/>
        <a:p>
          <a:endParaRPr lang="fr-BE"/>
        </a:p>
      </dgm:t>
    </dgm:pt>
    <dgm:pt modelId="{E427EE89-52B8-4684-A6BA-0D78999D04DD}">
      <dgm:prSet/>
      <dgm:spPr/>
      <dgm:t>
        <a:bodyPr/>
        <a:lstStyle/>
        <a:p>
          <a:r>
            <a:rPr lang="fr-BE" dirty="0" smtClean="0"/>
            <a:t>Vente</a:t>
          </a:r>
          <a:endParaRPr lang="fr-BE" dirty="0"/>
        </a:p>
      </dgm:t>
    </dgm:pt>
    <dgm:pt modelId="{C8380BEE-31D4-4E80-B509-73E6C4551F76}" type="parTrans" cxnId="{C48D5C2A-5EB0-46E9-B56F-695260567C88}">
      <dgm:prSet/>
      <dgm:spPr/>
      <dgm:t>
        <a:bodyPr/>
        <a:lstStyle/>
        <a:p>
          <a:endParaRPr lang="fr-BE"/>
        </a:p>
      </dgm:t>
    </dgm:pt>
    <dgm:pt modelId="{0EDC78E1-7041-4829-AD0C-B210AE3FFD40}" type="sibTrans" cxnId="{C48D5C2A-5EB0-46E9-B56F-695260567C88}">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39FB153F-F668-4CAE-AC97-EF61991A0153}" type="pres">
      <dgm:prSet presAssocID="{2A842E55-D8F1-4C66-A051-9A3BAD768B23}" presName="node" presStyleLbl="node1" presStyleIdx="0" presStyleCnt="5">
        <dgm:presLayoutVars>
          <dgm:bulletEnabled val="1"/>
        </dgm:presLayoutVars>
      </dgm:prSet>
      <dgm:spPr/>
      <dgm:t>
        <a:bodyPr/>
        <a:lstStyle/>
        <a:p>
          <a:endParaRPr lang="fr-BE"/>
        </a:p>
      </dgm:t>
    </dgm:pt>
    <dgm:pt modelId="{1B676364-1E38-4057-A579-61FACCD05BBE}" type="pres">
      <dgm:prSet presAssocID="{4654BE33-D65F-4684-8E27-B3F38FB00C93}" presName="sibTrans" presStyleLbl="sibTrans2D1" presStyleIdx="0" presStyleCnt="4"/>
      <dgm:spPr/>
      <dgm:t>
        <a:bodyPr/>
        <a:lstStyle/>
        <a:p>
          <a:endParaRPr lang="fr-BE"/>
        </a:p>
      </dgm:t>
    </dgm:pt>
    <dgm:pt modelId="{1B322C16-AFC3-491B-988D-FF885AF4A003}" type="pres">
      <dgm:prSet presAssocID="{4654BE33-D65F-4684-8E27-B3F38FB00C93}" presName="connectorText" presStyleLbl="sibTrans2D1" presStyleIdx="0" presStyleCnt="4"/>
      <dgm:spPr/>
      <dgm:t>
        <a:bodyPr/>
        <a:lstStyle/>
        <a:p>
          <a:endParaRPr lang="fr-BE"/>
        </a:p>
      </dgm:t>
    </dgm:pt>
    <dgm:pt modelId="{BEE40378-E858-486A-A4CF-15899F970036}" type="pres">
      <dgm:prSet presAssocID="{6A86D0D6-F64B-4A6C-9911-8AA9B9773B72}" presName="node" presStyleLbl="node1" presStyleIdx="1" presStyleCnt="5">
        <dgm:presLayoutVars>
          <dgm:bulletEnabled val="1"/>
        </dgm:presLayoutVars>
      </dgm:prSet>
      <dgm:spPr/>
      <dgm:t>
        <a:bodyPr/>
        <a:lstStyle/>
        <a:p>
          <a:endParaRPr lang="fr-BE"/>
        </a:p>
      </dgm:t>
    </dgm:pt>
    <dgm:pt modelId="{DC7133A6-EDD2-4928-B258-F7BC5BA3B35D}" type="pres">
      <dgm:prSet presAssocID="{A52A38A6-7D49-456B-A2EE-8BA10799350F}" presName="sibTrans" presStyleLbl="sibTrans2D1" presStyleIdx="1" presStyleCnt="4"/>
      <dgm:spPr/>
      <dgm:t>
        <a:bodyPr/>
        <a:lstStyle/>
        <a:p>
          <a:endParaRPr lang="fr-BE"/>
        </a:p>
      </dgm:t>
    </dgm:pt>
    <dgm:pt modelId="{9321D63D-24A8-4606-8DF3-86113812049F}" type="pres">
      <dgm:prSet presAssocID="{A52A38A6-7D49-456B-A2EE-8BA10799350F}" presName="connectorText" presStyleLbl="sibTrans2D1" presStyleIdx="1" presStyleCnt="4"/>
      <dgm:spPr/>
      <dgm:t>
        <a:bodyPr/>
        <a:lstStyle/>
        <a:p>
          <a:endParaRPr lang="fr-BE"/>
        </a:p>
      </dgm:t>
    </dgm:pt>
    <dgm:pt modelId="{4D7900EB-0229-46F4-9E0E-09FF39DA165F}" type="pres">
      <dgm:prSet presAssocID="{9687AB9F-C3E1-4D59-A463-F987CAD23895}" presName="node" presStyleLbl="node1" presStyleIdx="2" presStyleCnt="5">
        <dgm:presLayoutVars>
          <dgm:bulletEnabled val="1"/>
        </dgm:presLayoutVars>
      </dgm:prSet>
      <dgm:spPr/>
      <dgm:t>
        <a:bodyPr/>
        <a:lstStyle/>
        <a:p>
          <a:endParaRPr lang="fr-BE"/>
        </a:p>
      </dgm:t>
    </dgm:pt>
    <dgm:pt modelId="{1177378A-15AB-4D86-A14A-97EDE2EA31EF}" type="pres">
      <dgm:prSet presAssocID="{DAD75B52-87DB-4F87-8805-5F1BCC5F5DD3}" presName="sibTrans" presStyleLbl="sibTrans2D1" presStyleIdx="2" presStyleCnt="4"/>
      <dgm:spPr/>
      <dgm:t>
        <a:bodyPr/>
        <a:lstStyle/>
        <a:p>
          <a:endParaRPr lang="fr-BE"/>
        </a:p>
      </dgm:t>
    </dgm:pt>
    <dgm:pt modelId="{1F6C7799-E774-45BD-B660-419E3CE754DD}" type="pres">
      <dgm:prSet presAssocID="{DAD75B52-87DB-4F87-8805-5F1BCC5F5DD3}" presName="connectorText" presStyleLbl="sibTrans2D1" presStyleIdx="2" presStyleCnt="4"/>
      <dgm:spPr/>
      <dgm:t>
        <a:bodyPr/>
        <a:lstStyle/>
        <a:p>
          <a:endParaRPr lang="fr-BE"/>
        </a:p>
      </dgm:t>
    </dgm:pt>
    <dgm:pt modelId="{62D1050E-9C2F-4AE7-8A9F-DD4312894AAE}" type="pres">
      <dgm:prSet presAssocID="{523FBBBF-1A01-4515-A5F9-B89EDF858CB1}" presName="node" presStyleLbl="node1" presStyleIdx="3" presStyleCnt="5">
        <dgm:presLayoutVars>
          <dgm:bulletEnabled val="1"/>
        </dgm:presLayoutVars>
      </dgm:prSet>
      <dgm:spPr/>
      <dgm:t>
        <a:bodyPr/>
        <a:lstStyle/>
        <a:p>
          <a:endParaRPr lang="fr-BE"/>
        </a:p>
      </dgm:t>
    </dgm:pt>
    <dgm:pt modelId="{28BA0681-DB10-49A7-B646-A67384F0021F}" type="pres">
      <dgm:prSet presAssocID="{0072E23C-1E0D-4EB1-AD41-1B7FE96E5185}" presName="sibTrans" presStyleLbl="sibTrans2D1" presStyleIdx="3" presStyleCnt="4"/>
      <dgm:spPr/>
      <dgm:t>
        <a:bodyPr/>
        <a:lstStyle/>
        <a:p>
          <a:endParaRPr lang="fr-BE"/>
        </a:p>
      </dgm:t>
    </dgm:pt>
    <dgm:pt modelId="{2A61D6E3-3DC8-4001-B1CD-545D51345542}" type="pres">
      <dgm:prSet presAssocID="{0072E23C-1E0D-4EB1-AD41-1B7FE96E5185}" presName="connectorText" presStyleLbl="sibTrans2D1" presStyleIdx="3" presStyleCnt="4"/>
      <dgm:spPr/>
      <dgm:t>
        <a:bodyPr/>
        <a:lstStyle/>
        <a:p>
          <a:endParaRPr lang="fr-BE"/>
        </a:p>
      </dgm:t>
    </dgm:pt>
    <dgm:pt modelId="{8C8BC5B0-DD7D-417B-827E-D891B2409C36}" type="pres">
      <dgm:prSet presAssocID="{E427EE89-52B8-4684-A6BA-0D78999D04DD}" presName="node" presStyleLbl="node1" presStyleIdx="4" presStyleCnt="5">
        <dgm:presLayoutVars>
          <dgm:bulletEnabled val="1"/>
        </dgm:presLayoutVars>
      </dgm:prSet>
      <dgm:spPr/>
      <dgm:t>
        <a:bodyPr/>
        <a:lstStyle/>
        <a:p>
          <a:endParaRPr lang="fr-BE"/>
        </a:p>
      </dgm:t>
    </dgm:pt>
  </dgm:ptLst>
  <dgm:cxnLst>
    <dgm:cxn modelId="{A5572895-9620-48A1-BA31-559F560F86D1}" type="presOf" srcId="{DAD75B52-87DB-4F87-8805-5F1BCC5F5DD3}" destId="{1177378A-15AB-4D86-A14A-97EDE2EA31EF}" srcOrd="0" destOrd="0" presId="urn:microsoft.com/office/officeart/2005/8/layout/process2"/>
    <dgm:cxn modelId="{8C0ADF40-190D-432D-8DEB-B2DCE0E40A95}" type="presOf" srcId="{2A842E55-D8F1-4C66-A051-9A3BAD768B23}" destId="{39FB153F-F668-4CAE-AC97-EF61991A0153}" srcOrd="0" destOrd="0" presId="urn:microsoft.com/office/officeart/2005/8/layout/process2"/>
    <dgm:cxn modelId="{8CF5AC8C-38CE-42D4-B7A3-EF734E464803}" type="presOf" srcId="{9687AB9F-C3E1-4D59-A463-F987CAD23895}" destId="{4D7900EB-0229-46F4-9E0E-09FF39DA165F}" srcOrd="0" destOrd="0" presId="urn:microsoft.com/office/officeart/2005/8/layout/process2"/>
    <dgm:cxn modelId="{647E6112-CB72-4A3E-9592-9FC55185A806}" type="presOf" srcId="{0072E23C-1E0D-4EB1-AD41-1B7FE96E5185}" destId="{2A61D6E3-3DC8-4001-B1CD-545D51345542}" srcOrd="1" destOrd="0" presId="urn:microsoft.com/office/officeart/2005/8/layout/process2"/>
    <dgm:cxn modelId="{BA75DDAF-8B2E-4DA8-95F7-A087B74F968B}" type="presOf" srcId="{523FBBBF-1A01-4515-A5F9-B89EDF858CB1}" destId="{62D1050E-9C2F-4AE7-8A9F-DD4312894AAE}" srcOrd="0" destOrd="0" presId="urn:microsoft.com/office/officeart/2005/8/layout/process2"/>
    <dgm:cxn modelId="{1F3E917B-61EA-4C1D-A8A3-BF2781CE6E96}" type="presOf" srcId="{386CDDCC-4648-413B-ADAD-0F93F4E93986}" destId="{72CBB30C-D986-4B7E-899E-A9C7E246D9BF}" srcOrd="0" destOrd="0" presId="urn:microsoft.com/office/officeart/2005/8/layout/process2"/>
    <dgm:cxn modelId="{9272F504-B625-477B-B927-390035302F84}" srcId="{386CDDCC-4648-413B-ADAD-0F93F4E93986}" destId="{523FBBBF-1A01-4515-A5F9-B89EDF858CB1}" srcOrd="3" destOrd="0" parTransId="{36AA9B1D-F4AC-4B4E-9658-18E0A3888B80}" sibTransId="{0072E23C-1E0D-4EB1-AD41-1B7FE96E5185}"/>
    <dgm:cxn modelId="{4F47BF31-41C3-4E57-BDCF-237017F32DDF}" type="presOf" srcId="{4654BE33-D65F-4684-8E27-B3F38FB00C93}" destId="{1B322C16-AFC3-491B-988D-FF885AF4A003}" srcOrd="1" destOrd="0" presId="urn:microsoft.com/office/officeart/2005/8/layout/process2"/>
    <dgm:cxn modelId="{C48D5C2A-5EB0-46E9-B56F-695260567C88}" srcId="{386CDDCC-4648-413B-ADAD-0F93F4E93986}" destId="{E427EE89-52B8-4684-A6BA-0D78999D04DD}" srcOrd="4" destOrd="0" parTransId="{C8380BEE-31D4-4E80-B509-73E6C4551F76}" sibTransId="{0EDC78E1-7041-4829-AD0C-B210AE3FFD40}"/>
    <dgm:cxn modelId="{37143864-894F-4122-AE87-4CE8534A2E35}" srcId="{386CDDCC-4648-413B-ADAD-0F93F4E93986}" destId="{6A86D0D6-F64B-4A6C-9911-8AA9B9773B72}" srcOrd="1" destOrd="0" parTransId="{83D8866E-33C2-4390-982B-276BD49C3299}" sibTransId="{A52A38A6-7D49-456B-A2EE-8BA10799350F}"/>
    <dgm:cxn modelId="{7DBDF492-80CB-4742-84BA-428310886801}" type="presOf" srcId="{A52A38A6-7D49-456B-A2EE-8BA10799350F}" destId="{DC7133A6-EDD2-4928-B258-F7BC5BA3B35D}" srcOrd="0" destOrd="0" presId="urn:microsoft.com/office/officeart/2005/8/layout/process2"/>
    <dgm:cxn modelId="{0F5E44F6-0041-4323-BEB9-C289ACC9BF46}" type="presOf" srcId="{0072E23C-1E0D-4EB1-AD41-1B7FE96E5185}" destId="{28BA0681-DB10-49A7-B646-A67384F0021F}" srcOrd="0" destOrd="0" presId="urn:microsoft.com/office/officeart/2005/8/layout/process2"/>
    <dgm:cxn modelId="{5C7330B3-78F5-445C-892F-C5E2A4CEA516}" type="presOf" srcId="{DAD75B52-87DB-4F87-8805-5F1BCC5F5DD3}" destId="{1F6C7799-E774-45BD-B660-419E3CE754DD}" srcOrd="1" destOrd="0" presId="urn:microsoft.com/office/officeart/2005/8/layout/process2"/>
    <dgm:cxn modelId="{52C2A1B8-D9A3-477A-90FB-43381E794341}" type="presOf" srcId="{6A86D0D6-F64B-4A6C-9911-8AA9B9773B72}" destId="{BEE40378-E858-486A-A4CF-15899F970036}" srcOrd="0" destOrd="0" presId="urn:microsoft.com/office/officeart/2005/8/layout/process2"/>
    <dgm:cxn modelId="{4AE7524F-0082-4F95-9C6E-F5F5D99D307C}" type="presOf" srcId="{4654BE33-D65F-4684-8E27-B3F38FB00C93}" destId="{1B676364-1E38-4057-A579-61FACCD05BBE}" srcOrd="0" destOrd="0" presId="urn:microsoft.com/office/officeart/2005/8/layout/process2"/>
    <dgm:cxn modelId="{8996550F-759F-4416-957D-D264BAD53E1D}" type="presOf" srcId="{E427EE89-52B8-4684-A6BA-0D78999D04DD}" destId="{8C8BC5B0-DD7D-417B-827E-D891B2409C36}" srcOrd="0" destOrd="0" presId="urn:microsoft.com/office/officeart/2005/8/layout/process2"/>
    <dgm:cxn modelId="{DE241BB2-34F7-4DDA-9E1C-65EC2164081D}" srcId="{386CDDCC-4648-413B-ADAD-0F93F4E93986}" destId="{2A842E55-D8F1-4C66-A051-9A3BAD768B23}" srcOrd="0" destOrd="0" parTransId="{3B92F9E1-65A4-4DAE-852B-35E631DC622B}" sibTransId="{4654BE33-D65F-4684-8E27-B3F38FB00C93}"/>
    <dgm:cxn modelId="{140BE7BC-B0E9-44C0-84F8-56F9338A126D}" srcId="{386CDDCC-4648-413B-ADAD-0F93F4E93986}" destId="{9687AB9F-C3E1-4D59-A463-F987CAD23895}" srcOrd="2" destOrd="0" parTransId="{1DFDD0FA-C5A3-47FD-B223-1717755C9B8D}" sibTransId="{DAD75B52-87DB-4F87-8805-5F1BCC5F5DD3}"/>
    <dgm:cxn modelId="{072F0A0F-43CE-41BE-953B-BAD199505E92}" type="presOf" srcId="{A52A38A6-7D49-456B-A2EE-8BA10799350F}" destId="{9321D63D-24A8-4606-8DF3-86113812049F}" srcOrd="1" destOrd="0" presId="urn:microsoft.com/office/officeart/2005/8/layout/process2"/>
    <dgm:cxn modelId="{33174A0D-C9CC-46B2-B3EB-77BBB64CB15B}" type="presParOf" srcId="{72CBB30C-D986-4B7E-899E-A9C7E246D9BF}" destId="{39FB153F-F668-4CAE-AC97-EF61991A0153}" srcOrd="0" destOrd="0" presId="urn:microsoft.com/office/officeart/2005/8/layout/process2"/>
    <dgm:cxn modelId="{CB08F7FB-C081-4E5C-9536-28DC75714F76}" type="presParOf" srcId="{72CBB30C-D986-4B7E-899E-A9C7E246D9BF}" destId="{1B676364-1E38-4057-A579-61FACCD05BBE}" srcOrd="1" destOrd="0" presId="urn:microsoft.com/office/officeart/2005/8/layout/process2"/>
    <dgm:cxn modelId="{2C52072A-9CD6-4A8C-B8CF-BD811EE65EF3}" type="presParOf" srcId="{1B676364-1E38-4057-A579-61FACCD05BBE}" destId="{1B322C16-AFC3-491B-988D-FF885AF4A003}" srcOrd="0" destOrd="0" presId="urn:microsoft.com/office/officeart/2005/8/layout/process2"/>
    <dgm:cxn modelId="{A9C7F182-7F3B-449C-9EF8-7CAA83D29434}" type="presParOf" srcId="{72CBB30C-D986-4B7E-899E-A9C7E246D9BF}" destId="{BEE40378-E858-486A-A4CF-15899F970036}" srcOrd="2" destOrd="0" presId="urn:microsoft.com/office/officeart/2005/8/layout/process2"/>
    <dgm:cxn modelId="{5EBD0FCC-2C1F-4650-90F4-F545E75674A7}" type="presParOf" srcId="{72CBB30C-D986-4B7E-899E-A9C7E246D9BF}" destId="{DC7133A6-EDD2-4928-B258-F7BC5BA3B35D}" srcOrd="3" destOrd="0" presId="urn:microsoft.com/office/officeart/2005/8/layout/process2"/>
    <dgm:cxn modelId="{9F1B058F-63C9-4952-8760-5C2CC61086DE}" type="presParOf" srcId="{DC7133A6-EDD2-4928-B258-F7BC5BA3B35D}" destId="{9321D63D-24A8-4606-8DF3-86113812049F}" srcOrd="0" destOrd="0" presId="urn:microsoft.com/office/officeart/2005/8/layout/process2"/>
    <dgm:cxn modelId="{DEC36A74-B1ED-4CFC-88DB-2B9BDFF0008F}" type="presParOf" srcId="{72CBB30C-D986-4B7E-899E-A9C7E246D9BF}" destId="{4D7900EB-0229-46F4-9E0E-09FF39DA165F}" srcOrd="4" destOrd="0" presId="urn:microsoft.com/office/officeart/2005/8/layout/process2"/>
    <dgm:cxn modelId="{71BD3F60-82D2-4BC7-883C-19E3EFB0E0B3}" type="presParOf" srcId="{72CBB30C-D986-4B7E-899E-A9C7E246D9BF}" destId="{1177378A-15AB-4D86-A14A-97EDE2EA31EF}" srcOrd="5" destOrd="0" presId="urn:microsoft.com/office/officeart/2005/8/layout/process2"/>
    <dgm:cxn modelId="{9D3D30B8-01C7-40F6-B633-472207F689FB}" type="presParOf" srcId="{1177378A-15AB-4D86-A14A-97EDE2EA31EF}" destId="{1F6C7799-E774-45BD-B660-419E3CE754DD}" srcOrd="0" destOrd="0" presId="urn:microsoft.com/office/officeart/2005/8/layout/process2"/>
    <dgm:cxn modelId="{CE10BEF8-3CCD-46F7-B1E4-53CDD78AAF0A}" type="presParOf" srcId="{72CBB30C-D986-4B7E-899E-A9C7E246D9BF}" destId="{62D1050E-9C2F-4AE7-8A9F-DD4312894AAE}" srcOrd="6" destOrd="0" presId="urn:microsoft.com/office/officeart/2005/8/layout/process2"/>
    <dgm:cxn modelId="{CFEBC099-DFDF-4634-BBF0-D91FB4FE5C37}" type="presParOf" srcId="{72CBB30C-D986-4B7E-899E-A9C7E246D9BF}" destId="{28BA0681-DB10-49A7-B646-A67384F0021F}" srcOrd="7" destOrd="0" presId="urn:microsoft.com/office/officeart/2005/8/layout/process2"/>
    <dgm:cxn modelId="{2F413E14-22D4-4E6A-8741-EF3802270B2A}" type="presParOf" srcId="{28BA0681-DB10-49A7-B646-A67384F0021F}" destId="{2A61D6E3-3DC8-4001-B1CD-545D51345542}" srcOrd="0" destOrd="0" presId="urn:microsoft.com/office/officeart/2005/8/layout/process2"/>
    <dgm:cxn modelId="{19D4E638-D517-4361-BB45-D85A59D4C21E}" type="presParOf" srcId="{72CBB30C-D986-4B7E-899E-A9C7E246D9BF}" destId="{8C8BC5B0-DD7D-417B-827E-D891B2409C36}"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6CDDCC-4648-413B-ADAD-0F93F4E93986}" type="doc">
      <dgm:prSet loTypeId="urn:microsoft.com/office/officeart/2005/8/layout/process2" loCatId="process" qsTypeId="urn:microsoft.com/office/officeart/2005/8/quickstyle/simple1" qsCatId="simple" csTypeId="urn:microsoft.com/office/officeart/2005/8/colors/accent2_1" csCatId="accent2" phldr="1"/>
      <dgm:spPr/>
    </dgm:pt>
    <dgm:pt modelId="{49E05B92-1F05-4049-BE9D-CABC8F51A293}">
      <dgm:prSet phldrT="[Texte]"/>
      <dgm:spPr/>
      <dgm:t>
        <a:bodyPr/>
        <a:lstStyle/>
        <a:p>
          <a:r>
            <a:rPr lang="fr-BE" dirty="0" smtClean="0"/>
            <a:t>Transport des animaux vivants</a:t>
          </a:r>
          <a:endParaRPr lang="fr-BE" dirty="0"/>
        </a:p>
      </dgm:t>
    </dgm:pt>
    <dgm:pt modelId="{E902014F-5431-4CA5-A86E-5DA91DE7B590}" type="parTrans" cxnId="{B83F4E87-F86C-47B5-90A1-83C994EDDC47}">
      <dgm:prSet/>
      <dgm:spPr/>
      <dgm:t>
        <a:bodyPr/>
        <a:lstStyle/>
        <a:p>
          <a:endParaRPr lang="fr-BE"/>
        </a:p>
      </dgm:t>
    </dgm:pt>
    <dgm:pt modelId="{7F578829-D4A6-48C2-A500-4E10348A32B7}" type="sibTrans" cxnId="{B83F4E87-F86C-47B5-90A1-83C994EDDC47}">
      <dgm:prSet/>
      <dgm:spPr/>
      <dgm:t>
        <a:bodyPr/>
        <a:lstStyle/>
        <a:p>
          <a:endParaRPr lang="fr-BE"/>
        </a:p>
      </dgm:t>
    </dgm:pt>
    <dgm:pt modelId="{82DD1896-BCAD-48E0-8D83-2F288393B08C}">
      <dgm:prSet phldrT="[Texte]"/>
      <dgm:spPr/>
      <dgm:t>
        <a:bodyPr/>
        <a:lstStyle/>
        <a:p>
          <a:r>
            <a:rPr lang="fr-BE" dirty="0" smtClean="0"/>
            <a:t>abattage</a:t>
          </a:r>
          <a:endParaRPr lang="fr-BE" dirty="0"/>
        </a:p>
      </dgm:t>
    </dgm:pt>
    <dgm:pt modelId="{AFE6058B-D3B7-4980-9C13-220608B33EF4}" type="parTrans" cxnId="{89AD600D-417B-4DB8-857A-11632941C3F3}">
      <dgm:prSet/>
      <dgm:spPr/>
      <dgm:t>
        <a:bodyPr/>
        <a:lstStyle/>
        <a:p>
          <a:endParaRPr lang="fr-BE"/>
        </a:p>
      </dgm:t>
    </dgm:pt>
    <dgm:pt modelId="{95C7C791-A4E5-453C-A942-CEC3FEE53170}" type="sibTrans" cxnId="{89AD600D-417B-4DB8-857A-11632941C3F3}">
      <dgm:prSet/>
      <dgm:spPr/>
      <dgm:t>
        <a:bodyPr/>
        <a:lstStyle/>
        <a:p>
          <a:endParaRPr lang="fr-BE"/>
        </a:p>
      </dgm:t>
    </dgm:pt>
    <dgm:pt modelId="{AC8D9AA9-155B-4D1D-9A48-381737B4EC3B}">
      <dgm:prSet phldrT="[Texte]"/>
      <dgm:spPr/>
      <dgm:t>
        <a:bodyPr/>
        <a:lstStyle/>
        <a:p>
          <a:r>
            <a:rPr lang="fr-BE" dirty="0" smtClean="0"/>
            <a:t>Transport des carcasses</a:t>
          </a:r>
          <a:endParaRPr lang="fr-BE" dirty="0"/>
        </a:p>
      </dgm:t>
    </dgm:pt>
    <dgm:pt modelId="{59160528-D9F7-41E5-8879-FC0C6510961A}" type="parTrans" cxnId="{C49B8DFF-2F78-4368-A243-0BE27731E467}">
      <dgm:prSet/>
      <dgm:spPr/>
      <dgm:t>
        <a:bodyPr/>
        <a:lstStyle/>
        <a:p>
          <a:endParaRPr lang="fr-BE"/>
        </a:p>
      </dgm:t>
    </dgm:pt>
    <dgm:pt modelId="{462EB4B4-5CA6-4A75-BADC-D76E12BA4061}" type="sibTrans" cxnId="{C49B8DFF-2F78-4368-A243-0BE27731E467}">
      <dgm:prSet/>
      <dgm:spPr/>
      <dgm:t>
        <a:bodyPr/>
        <a:lstStyle/>
        <a:p>
          <a:endParaRPr lang="fr-BE"/>
        </a:p>
      </dgm:t>
    </dgm:pt>
    <dgm:pt modelId="{08C6300B-ABAD-472F-8E9A-858A33778B2A}">
      <dgm:prSet/>
      <dgm:spPr/>
      <dgm:t>
        <a:bodyPr/>
        <a:lstStyle/>
        <a:p>
          <a:r>
            <a:rPr lang="fr-BE" dirty="0" smtClean="0"/>
            <a:t>découpe</a:t>
          </a:r>
          <a:endParaRPr lang="fr-BE" dirty="0"/>
        </a:p>
      </dgm:t>
    </dgm:pt>
    <dgm:pt modelId="{4FEC31D5-A14D-481F-9CEA-09551C286559}" type="parTrans" cxnId="{F265D768-653A-4DB5-A2CC-EFA2485497F0}">
      <dgm:prSet/>
      <dgm:spPr/>
      <dgm:t>
        <a:bodyPr/>
        <a:lstStyle/>
        <a:p>
          <a:endParaRPr lang="fr-BE"/>
        </a:p>
      </dgm:t>
    </dgm:pt>
    <dgm:pt modelId="{62547CDA-FD5F-4AAF-A987-561800A4909A}" type="sibTrans" cxnId="{F265D768-653A-4DB5-A2CC-EFA2485497F0}">
      <dgm:prSet/>
      <dgm:spPr/>
      <dgm:t>
        <a:bodyPr/>
        <a:lstStyle/>
        <a:p>
          <a:endParaRPr lang="fr-BE"/>
        </a:p>
      </dgm:t>
    </dgm:pt>
    <dgm:pt modelId="{E11431BE-A933-4ACA-80B0-723CC3AB688C}">
      <dgm:prSet/>
      <dgm:spPr/>
      <dgm:t>
        <a:bodyPr/>
        <a:lstStyle/>
        <a:p>
          <a:r>
            <a:rPr lang="fr-BE" dirty="0" smtClean="0"/>
            <a:t>Détention animaux</a:t>
          </a:r>
          <a:endParaRPr lang="fr-BE" dirty="0"/>
        </a:p>
      </dgm:t>
    </dgm:pt>
    <dgm:pt modelId="{A3CA06A3-7FCE-46D2-9632-891E2B9241B7}" type="parTrans" cxnId="{023EEE0E-2372-45D6-82E7-B84B11C65121}">
      <dgm:prSet/>
      <dgm:spPr/>
      <dgm:t>
        <a:bodyPr/>
        <a:lstStyle/>
        <a:p>
          <a:endParaRPr lang="fr-BE"/>
        </a:p>
      </dgm:t>
    </dgm:pt>
    <dgm:pt modelId="{D902F9AA-068A-41A9-B5CE-8D514F58EDFC}" type="sibTrans" cxnId="{023EEE0E-2372-45D6-82E7-B84B11C65121}">
      <dgm:prSet/>
      <dgm:spPr/>
      <dgm:t>
        <a:bodyPr/>
        <a:lstStyle/>
        <a:p>
          <a:endParaRPr lang="fr-BE"/>
        </a:p>
      </dgm:t>
    </dgm:pt>
    <dgm:pt modelId="{72CBB30C-D986-4B7E-899E-A9C7E246D9BF}" type="pres">
      <dgm:prSet presAssocID="{386CDDCC-4648-413B-ADAD-0F93F4E93986}" presName="linearFlow" presStyleCnt="0">
        <dgm:presLayoutVars>
          <dgm:resizeHandles val="exact"/>
        </dgm:presLayoutVars>
      </dgm:prSet>
      <dgm:spPr/>
    </dgm:pt>
    <dgm:pt modelId="{8A2D86A4-3154-4B52-B317-A7D7D54AAB24}" type="pres">
      <dgm:prSet presAssocID="{E11431BE-A933-4ACA-80B0-723CC3AB688C}" presName="node" presStyleLbl="node1" presStyleIdx="0" presStyleCnt="5">
        <dgm:presLayoutVars>
          <dgm:bulletEnabled val="1"/>
        </dgm:presLayoutVars>
      </dgm:prSet>
      <dgm:spPr/>
      <dgm:t>
        <a:bodyPr/>
        <a:lstStyle/>
        <a:p>
          <a:endParaRPr lang="fr-BE"/>
        </a:p>
      </dgm:t>
    </dgm:pt>
    <dgm:pt modelId="{A7FEF249-9869-45BF-A088-5A1F818B996D}" type="pres">
      <dgm:prSet presAssocID="{D902F9AA-068A-41A9-B5CE-8D514F58EDFC}" presName="sibTrans" presStyleLbl="sibTrans2D1" presStyleIdx="0" presStyleCnt="4"/>
      <dgm:spPr/>
      <dgm:t>
        <a:bodyPr/>
        <a:lstStyle/>
        <a:p>
          <a:endParaRPr lang="fr-BE"/>
        </a:p>
      </dgm:t>
    </dgm:pt>
    <dgm:pt modelId="{5916159B-D654-4513-8077-C3558834B434}" type="pres">
      <dgm:prSet presAssocID="{D902F9AA-068A-41A9-B5CE-8D514F58EDFC}" presName="connectorText" presStyleLbl="sibTrans2D1" presStyleIdx="0" presStyleCnt="4"/>
      <dgm:spPr/>
      <dgm:t>
        <a:bodyPr/>
        <a:lstStyle/>
        <a:p>
          <a:endParaRPr lang="fr-BE"/>
        </a:p>
      </dgm:t>
    </dgm:pt>
    <dgm:pt modelId="{A0613395-CDC1-4038-B4AE-183FBDAD7D4B}" type="pres">
      <dgm:prSet presAssocID="{49E05B92-1F05-4049-BE9D-CABC8F51A293}" presName="node" presStyleLbl="node1" presStyleIdx="1" presStyleCnt="5">
        <dgm:presLayoutVars>
          <dgm:bulletEnabled val="1"/>
        </dgm:presLayoutVars>
      </dgm:prSet>
      <dgm:spPr/>
      <dgm:t>
        <a:bodyPr/>
        <a:lstStyle/>
        <a:p>
          <a:endParaRPr lang="fr-BE"/>
        </a:p>
      </dgm:t>
    </dgm:pt>
    <dgm:pt modelId="{3E2F7C82-C891-42D4-973A-D2562849777C}" type="pres">
      <dgm:prSet presAssocID="{7F578829-D4A6-48C2-A500-4E10348A32B7}" presName="sibTrans" presStyleLbl="sibTrans2D1" presStyleIdx="1" presStyleCnt="4"/>
      <dgm:spPr/>
      <dgm:t>
        <a:bodyPr/>
        <a:lstStyle/>
        <a:p>
          <a:endParaRPr lang="fr-BE"/>
        </a:p>
      </dgm:t>
    </dgm:pt>
    <dgm:pt modelId="{49BB0967-84B8-4708-8E8B-6C088729DB79}" type="pres">
      <dgm:prSet presAssocID="{7F578829-D4A6-48C2-A500-4E10348A32B7}" presName="connectorText" presStyleLbl="sibTrans2D1" presStyleIdx="1" presStyleCnt="4"/>
      <dgm:spPr/>
      <dgm:t>
        <a:bodyPr/>
        <a:lstStyle/>
        <a:p>
          <a:endParaRPr lang="fr-BE"/>
        </a:p>
      </dgm:t>
    </dgm:pt>
    <dgm:pt modelId="{5308875E-EADB-48DA-A103-C386D715AEAD}" type="pres">
      <dgm:prSet presAssocID="{82DD1896-BCAD-48E0-8D83-2F288393B08C}" presName="node" presStyleLbl="node1" presStyleIdx="2" presStyleCnt="5">
        <dgm:presLayoutVars>
          <dgm:bulletEnabled val="1"/>
        </dgm:presLayoutVars>
      </dgm:prSet>
      <dgm:spPr/>
      <dgm:t>
        <a:bodyPr/>
        <a:lstStyle/>
        <a:p>
          <a:endParaRPr lang="fr-BE"/>
        </a:p>
      </dgm:t>
    </dgm:pt>
    <dgm:pt modelId="{054C5E21-6CCF-4CEA-8C45-90F9A15823E6}" type="pres">
      <dgm:prSet presAssocID="{95C7C791-A4E5-453C-A942-CEC3FEE53170}" presName="sibTrans" presStyleLbl="sibTrans2D1" presStyleIdx="2" presStyleCnt="4"/>
      <dgm:spPr/>
      <dgm:t>
        <a:bodyPr/>
        <a:lstStyle/>
        <a:p>
          <a:endParaRPr lang="fr-BE"/>
        </a:p>
      </dgm:t>
    </dgm:pt>
    <dgm:pt modelId="{7B8E3155-56E4-47C6-9FAE-C35C728D6474}" type="pres">
      <dgm:prSet presAssocID="{95C7C791-A4E5-453C-A942-CEC3FEE53170}" presName="connectorText" presStyleLbl="sibTrans2D1" presStyleIdx="2" presStyleCnt="4"/>
      <dgm:spPr/>
      <dgm:t>
        <a:bodyPr/>
        <a:lstStyle/>
        <a:p>
          <a:endParaRPr lang="fr-BE"/>
        </a:p>
      </dgm:t>
    </dgm:pt>
    <dgm:pt modelId="{213F8545-95A4-4C47-A08E-863C1CBFD04C}" type="pres">
      <dgm:prSet presAssocID="{AC8D9AA9-155B-4D1D-9A48-381737B4EC3B}" presName="node" presStyleLbl="node1" presStyleIdx="3" presStyleCnt="5">
        <dgm:presLayoutVars>
          <dgm:bulletEnabled val="1"/>
        </dgm:presLayoutVars>
      </dgm:prSet>
      <dgm:spPr/>
      <dgm:t>
        <a:bodyPr/>
        <a:lstStyle/>
        <a:p>
          <a:endParaRPr lang="fr-BE"/>
        </a:p>
      </dgm:t>
    </dgm:pt>
    <dgm:pt modelId="{5E6D2591-9977-4F2E-A8CC-DF31114BAD84}" type="pres">
      <dgm:prSet presAssocID="{462EB4B4-5CA6-4A75-BADC-D76E12BA4061}" presName="sibTrans" presStyleLbl="sibTrans2D1" presStyleIdx="3" presStyleCnt="4"/>
      <dgm:spPr/>
      <dgm:t>
        <a:bodyPr/>
        <a:lstStyle/>
        <a:p>
          <a:endParaRPr lang="fr-BE"/>
        </a:p>
      </dgm:t>
    </dgm:pt>
    <dgm:pt modelId="{9F882106-EDE9-4764-A2FF-FB74DE7076ED}" type="pres">
      <dgm:prSet presAssocID="{462EB4B4-5CA6-4A75-BADC-D76E12BA4061}" presName="connectorText" presStyleLbl="sibTrans2D1" presStyleIdx="3" presStyleCnt="4"/>
      <dgm:spPr/>
      <dgm:t>
        <a:bodyPr/>
        <a:lstStyle/>
        <a:p>
          <a:endParaRPr lang="fr-BE"/>
        </a:p>
      </dgm:t>
    </dgm:pt>
    <dgm:pt modelId="{687FE0BC-5611-48D2-B4F0-EA78A9747287}" type="pres">
      <dgm:prSet presAssocID="{08C6300B-ABAD-472F-8E9A-858A33778B2A}" presName="node" presStyleLbl="node1" presStyleIdx="4" presStyleCnt="5">
        <dgm:presLayoutVars>
          <dgm:bulletEnabled val="1"/>
        </dgm:presLayoutVars>
      </dgm:prSet>
      <dgm:spPr/>
      <dgm:t>
        <a:bodyPr/>
        <a:lstStyle/>
        <a:p>
          <a:endParaRPr lang="fr-BE"/>
        </a:p>
      </dgm:t>
    </dgm:pt>
  </dgm:ptLst>
  <dgm:cxnLst>
    <dgm:cxn modelId="{05540A3A-7345-4CEC-AD23-D07E2CAE5AAF}" type="presOf" srcId="{7F578829-D4A6-48C2-A500-4E10348A32B7}" destId="{3E2F7C82-C891-42D4-973A-D2562849777C}" srcOrd="0" destOrd="0" presId="urn:microsoft.com/office/officeart/2005/8/layout/process2"/>
    <dgm:cxn modelId="{1D7B5904-A4BB-4E21-9B13-2F3C257A91A0}" type="presOf" srcId="{82DD1896-BCAD-48E0-8D83-2F288393B08C}" destId="{5308875E-EADB-48DA-A103-C386D715AEAD}" srcOrd="0" destOrd="0" presId="urn:microsoft.com/office/officeart/2005/8/layout/process2"/>
    <dgm:cxn modelId="{023EEE0E-2372-45D6-82E7-B84B11C65121}" srcId="{386CDDCC-4648-413B-ADAD-0F93F4E93986}" destId="{E11431BE-A933-4ACA-80B0-723CC3AB688C}" srcOrd="0" destOrd="0" parTransId="{A3CA06A3-7FCE-46D2-9632-891E2B9241B7}" sibTransId="{D902F9AA-068A-41A9-B5CE-8D514F58EDFC}"/>
    <dgm:cxn modelId="{F265D768-653A-4DB5-A2CC-EFA2485497F0}" srcId="{386CDDCC-4648-413B-ADAD-0F93F4E93986}" destId="{08C6300B-ABAD-472F-8E9A-858A33778B2A}" srcOrd="4" destOrd="0" parTransId="{4FEC31D5-A14D-481F-9CEA-09551C286559}" sibTransId="{62547CDA-FD5F-4AAF-A987-561800A4909A}"/>
    <dgm:cxn modelId="{7523CF3D-C4E0-4D10-AF6C-A7A00392C6EF}" type="presOf" srcId="{49E05B92-1F05-4049-BE9D-CABC8F51A293}" destId="{A0613395-CDC1-4038-B4AE-183FBDAD7D4B}" srcOrd="0" destOrd="0" presId="urn:microsoft.com/office/officeart/2005/8/layout/process2"/>
    <dgm:cxn modelId="{E6820B33-A712-4B57-B9E3-7FD312BBA090}" type="presOf" srcId="{95C7C791-A4E5-453C-A942-CEC3FEE53170}" destId="{054C5E21-6CCF-4CEA-8C45-90F9A15823E6}" srcOrd="0" destOrd="0" presId="urn:microsoft.com/office/officeart/2005/8/layout/process2"/>
    <dgm:cxn modelId="{A316E0C4-CD78-49E3-9F41-FBA9ABA88A02}" type="presOf" srcId="{D902F9AA-068A-41A9-B5CE-8D514F58EDFC}" destId="{A7FEF249-9869-45BF-A088-5A1F818B996D}" srcOrd="0" destOrd="0" presId="urn:microsoft.com/office/officeart/2005/8/layout/process2"/>
    <dgm:cxn modelId="{23992CE9-45AE-4F2D-A89D-92B1118262E8}" type="presOf" srcId="{D902F9AA-068A-41A9-B5CE-8D514F58EDFC}" destId="{5916159B-D654-4513-8077-C3558834B434}" srcOrd="1" destOrd="0" presId="urn:microsoft.com/office/officeart/2005/8/layout/process2"/>
    <dgm:cxn modelId="{108A94FD-580A-4AC5-9FC5-7BAA140059CE}" type="presOf" srcId="{386CDDCC-4648-413B-ADAD-0F93F4E93986}" destId="{72CBB30C-D986-4B7E-899E-A9C7E246D9BF}" srcOrd="0" destOrd="0" presId="urn:microsoft.com/office/officeart/2005/8/layout/process2"/>
    <dgm:cxn modelId="{44801602-F542-4102-B977-95AE6AB45DE8}" type="presOf" srcId="{462EB4B4-5CA6-4A75-BADC-D76E12BA4061}" destId="{5E6D2591-9977-4F2E-A8CC-DF31114BAD84}" srcOrd="0" destOrd="0" presId="urn:microsoft.com/office/officeart/2005/8/layout/process2"/>
    <dgm:cxn modelId="{045FE61B-A5D4-453E-8A14-46F01D277CDB}" type="presOf" srcId="{95C7C791-A4E5-453C-A942-CEC3FEE53170}" destId="{7B8E3155-56E4-47C6-9FAE-C35C728D6474}" srcOrd="1" destOrd="0" presId="urn:microsoft.com/office/officeart/2005/8/layout/process2"/>
    <dgm:cxn modelId="{2CDC44DD-E4E8-481A-9669-7CC6803D099F}" type="presOf" srcId="{08C6300B-ABAD-472F-8E9A-858A33778B2A}" destId="{687FE0BC-5611-48D2-B4F0-EA78A9747287}" srcOrd="0" destOrd="0" presId="urn:microsoft.com/office/officeart/2005/8/layout/process2"/>
    <dgm:cxn modelId="{B83F4E87-F86C-47B5-90A1-83C994EDDC47}" srcId="{386CDDCC-4648-413B-ADAD-0F93F4E93986}" destId="{49E05B92-1F05-4049-BE9D-CABC8F51A293}" srcOrd="1" destOrd="0" parTransId="{E902014F-5431-4CA5-A86E-5DA91DE7B590}" sibTransId="{7F578829-D4A6-48C2-A500-4E10348A32B7}"/>
    <dgm:cxn modelId="{C49B8DFF-2F78-4368-A243-0BE27731E467}" srcId="{386CDDCC-4648-413B-ADAD-0F93F4E93986}" destId="{AC8D9AA9-155B-4D1D-9A48-381737B4EC3B}" srcOrd="3" destOrd="0" parTransId="{59160528-D9F7-41E5-8879-FC0C6510961A}" sibTransId="{462EB4B4-5CA6-4A75-BADC-D76E12BA4061}"/>
    <dgm:cxn modelId="{D222CCD5-1557-4A6B-8CAC-B17118F3EFFC}" type="presOf" srcId="{462EB4B4-5CA6-4A75-BADC-D76E12BA4061}" destId="{9F882106-EDE9-4764-A2FF-FB74DE7076ED}" srcOrd="1" destOrd="0" presId="urn:microsoft.com/office/officeart/2005/8/layout/process2"/>
    <dgm:cxn modelId="{3F2C96F7-C4F2-45BA-AD95-C15649D3FF17}" type="presOf" srcId="{7F578829-D4A6-48C2-A500-4E10348A32B7}" destId="{49BB0967-84B8-4708-8E8B-6C088729DB79}" srcOrd="1" destOrd="0" presId="urn:microsoft.com/office/officeart/2005/8/layout/process2"/>
    <dgm:cxn modelId="{37735504-3B7F-4745-A6D1-030356867BED}" type="presOf" srcId="{AC8D9AA9-155B-4D1D-9A48-381737B4EC3B}" destId="{213F8545-95A4-4C47-A08E-863C1CBFD04C}" srcOrd="0" destOrd="0" presId="urn:microsoft.com/office/officeart/2005/8/layout/process2"/>
    <dgm:cxn modelId="{E2DF4336-5C18-401E-9108-A20C08817F68}" type="presOf" srcId="{E11431BE-A933-4ACA-80B0-723CC3AB688C}" destId="{8A2D86A4-3154-4B52-B317-A7D7D54AAB24}" srcOrd="0" destOrd="0" presId="urn:microsoft.com/office/officeart/2005/8/layout/process2"/>
    <dgm:cxn modelId="{89AD600D-417B-4DB8-857A-11632941C3F3}" srcId="{386CDDCC-4648-413B-ADAD-0F93F4E93986}" destId="{82DD1896-BCAD-48E0-8D83-2F288393B08C}" srcOrd="2" destOrd="0" parTransId="{AFE6058B-D3B7-4980-9C13-220608B33EF4}" sibTransId="{95C7C791-A4E5-453C-A942-CEC3FEE53170}"/>
    <dgm:cxn modelId="{75AB86DA-F4A3-4FB8-945D-457CD59DBCA0}" type="presParOf" srcId="{72CBB30C-D986-4B7E-899E-A9C7E246D9BF}" destId="{8A2D86A4-3154-4B52-B317-A7D7D54AAB24}" srcOrd="0" destOrd="0" presId="urn:microsoft.com/office/officeart/2005/8/layout/process2"/>
    <dgm:cxn modelId="{29A3715B-0DAC-4103-9D6E-942DE7436DE9}" type="presParOf" srcId="{72CBB30C-D986-4B7E-899E-A9C7E246D9BF}" destId="{A7FEF249-9869-45BF-A088-5A1F818B996D}" srcOrd="1" destOrd="0" presId="urn:microsoft.com/office/officeart/2005/8/layout/process2"/>
    <dgm:cxn modelId="{BEB65B9E-C132-45B1-9307-AB20007A31C1}" type="presParOf" srcId="{A7FEF249-9869-45BF-A088-5A1F818B996D}" destId="{5916159B-D654-4513-8077-C3558834B434}" srcOrd="0" destOrd="0" presId="urn:microsoft.com/office/officeart/2005/8/layout/process2"/>
    <dgm:cxn modelId="{F9997238-745B-42D7-909E-0B785B59A0C1}" type="presParOf" srcId="{72CBB30C-D986-4B7E-899E-A9C7E246D9BF}" destId="{A0613395-CDC1-4038-B4AE-183FBDAD7D4B}" srcOrd="2" destOrd="0" presId="urn:microsoft.com/office/officeart/2005/8/layout/process2"/>
    <dgm:cxn modelId="{5771A397-0393-4453-8D1D-57DA26F71C83}" type="presParOf" srcId="{72CBB30C-D986-4B7E-899E-A9C7E246D9BF}" destId="{3E2F7C82-C891-42D4-973A-D2562849777C}" srcOrd="3" destOrd="0" presId="urn:microsoft.com/office/officeart/2005/8/layout/process2"/>
    <dgm:cxn modelId="{A26CB1AD-3783-473B-AC4B-488D444DBB49}" type="presParOf" srcId="{3E2F7C82-C891-42D4-973A-D2562849777C}" destId="{49BB0967-84B8-4708-8E8B-6C088729DB79}" srcOrd="0" destOrd="0" presId="urn:microsoft.com/office/officeart/2005/8/layout/process2"/>
    <dgm:cxn modelId="{F72D0360-F537-42BE-8B59-0DC9DFF7E419}" type="presParOf" srcId="{72CBB30C-D986-4B7E-899E-A9C7E246D9BF}" destId="{5308875E-EADB-48DA-A103-C386D715AEAD}" srcOrd="4" destOrd="0" presId="urn:microsoft.com/office/officeart/2005/8/layout/process2"/>
    <dgm:cxn modelId="{9DDE4EA7-AE08-42AF-A8CD-932778A2A183}" type="presParOf" srcId="{72CBB30C-D986-4B7E-899E-A9C7E246D9BF}" destId="{054C5E21-6CCF-4CEA-8C45-90F9A15823E6}" srcOrd="5" destOrd="0" presId="urn:microsoft.com/office/officeart/2005/8/layout/process2"/>
    <dgm:cxn modelId="{FAAF7680-6B0E-4F6E-8D72-F606A4EC78C8}" type="presParOf" srcId="{054C5E21-6CCF-4CEA-8C45-90F9A15823E6}" destId="{7B8E3155-56E4-47C6-9FAE-C35C728D6474}" srcOrd="0" destOrd="0" presId="urn:microsoft.com/office/officeart/2005/8/layout/process2"/>
    <dgm:cxn modelId="{2DD749B1-C5BC-4E41-9F0F-A231BFEC96D9}" type="presParOf" srcId="{72CBB30C-D986-4B7E-899E-A9C7E246D9BF}" destId="{213F8545-95A4-4C47-A08E-863C1CBFD04C}" srcOrd="6" destOrd="0" presId="urn:microsoft.com/office/officeart/2005/8/layout/process2"/>
    <dgm:cxn modelId="{4C737923-6646-4C47-9E24-8D67D63DF040}" type="presParOf" srcId="{72CBB30C-D986-4B7E-899E-A9C7E246D9BF}" destId="{5E6D2591-9977-4F2E-A8CC-DF31114BAD84}" srcOrd="7" destOrd="0" presId="urn:microsoft.com/office/officeart/2005/8/layout/process2"/>
    <dgm:cxn modelId="{65859E8C-0DF1-45F5-8480-5E1413100FBF}" type="presParOf" srcId="{5E6D2591-9977-4F2E-A8CC-DF31114BAD84}" destId="{9F882106-EDE9-4764-A2FF-FB74DE7076ED}" srcOrd="0" destOrd="0" presId="urn:microsoft.com/office/officeart/2005/8/layout/process2"/>
    <dgm:cxn modelId="{2D9DA97D-0480-4BB2-8AAB-3B436098A616}" type="presParOf" srcId="{72CBB30C-D986-4B7E-899E-A9C7E246D9BF}" destId="{687FE0BC-5611-48D2-B4F0-EA78A974728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B153F-F668-4CAE-AC97-EF61991A0153}">
      <dsp:nvSpPr>
        <dsp:cNvPr id="0" name=""/>
        <dsp:cNvSpPr/>
      </dsp:nvSpPr>
      <dsp:spPr>
        <a:xfrm>
          <a:off x="448493" y="654"/>
          <a:ext cx="1694923" cy="766066"/>
        </a:xfrm>
        <a:prstGeom prst="roundRect">
          <a:avLst>
            <a:gd name="adj" fmla="val 10000"/>
          </a:avLst>
        </a:prstGeom>
        <a:solidFill>
          <a:schemeClr val="bg1"/>
        </a:solidFill>
        <a:ln w="10795" cap="flat" cmpd="sng" algn="ctr">
          <a:solidFill>
            <a:schemeClr val="accent2">
              <a:shade val="80000"/>
              <a:hueOff val="0"/>
              <a:satOff val="0"/>
              <a:lumOff val="0"/>
            </a:schemeClr>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Transformation</a:t>
          </a:r>
          <a:endParaRPr lang="fr-BE" sz="1800" kern="1200" dirty="0"/>
        </a:p>
      </dsp:txBody>
      <dsp:txXfrm>
        <a:off x="470930" y="23091"/>
        <a:ext cx="1650049" cy="721192"/>
      </dsp:txXfrm>
    </dsp:sp>
    <dsp:sp modelId="{1B676364-1E38-4057-A579-61FACCD05BBE}">
      <dsp:nvSpPr>
        <dsp:cNvPr id="0" name=""/>
        <dsp:cNvSpPr/>
      </dsp:nvSpPr>
      <dsp:spPr>
        <a:xfrm rot="5400000">
          <a:off x="1152317" y="785873"/>
          <a:ext cx="287275" cy="344730"/>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1192536" y="814600"/>
        <a:ext cx="206838" cy="201093"/>
      </dsp:txXfrm>
    </dsp:sp>
    <dsp:sp modelId="{BEE40378-E858-486A-A4CF-15899F970036}">
      <dsp:nvSpPr>
        <dsp:cNvPr id="0" name=""/>
        <dsp:cNvSpPr/>
      </dsp:nvSpPr>
      <dsp:spPr>
        <a:xfrm>
          <a:off x="448493" y="1149755"/>
          <a:ext cx="1694923" cy="766066"/>
        </a:xfrm>
        <a:prstGeom prst="roundRect">
          <a:avLst>
            <a:gd name="adj" fmla="val 10000"/>
          </a:avLst>
        </a:prstGeom>
        <a:solidFill>
          <a:schemeClr val="accent2">
            <a:lumMod val="20000"/>
            <a:lumOff val="80000"/>
          </a:schemeClr>
        </a:solidFill>
        <a:ln w="10795"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Emballage</a:t>
          </a:r>
          <a:endParaRPr lang="fr-BE" sz="1800" kern="1200" dirty="0"/>
        </a:p>
      </dsp:txBody>
      <dsp:txXfrm>
        <a:off x="470930" y="1172192"/>
        <a:ext cx="1650049" cy="721192"/>
      </dsp:txXfrm>
    </dsp:sp>
    <dsp:sp modelId="{DC7133A6-EDD2-4928-B258-F7BC5BA3B35D}">
      <dsp:nvSpPr>
        <dsp:cNvPr id="0" name=""/>
        <dsp:cNvSpPr/>
      </dsp:nvSpPr>
      <dsp:spPr>
        <a:xfrm rot="5400000">
          <a:off x="1152317" y="1934973"/>
          <a:ext cx="287275" cy="344730"/>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1192536" y="1963700"/>
        <a:ext cx="206838" cy="201093"/>
      </dsp:txXfrm>
    </dsp:sp>
    <dsp:sp modelId="{4D7900EB-0229-46F4-9E0E-09FF39DA165F}">
      <dsp:nvSpPr>
        <dsp:cNvPr id="0" name=""/>
        <dsp:cNvSpPr/>
      </dsp:nvSpPr>
      <dsp:spPr>
        <a:xfrm>
          <a:off x="448493" y="2298855"/>
          <a:ext cx="1694923" cy="766066"/>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Transport vers le lieu de vente</a:t>
          </a:r>
          <a:endParaRPr lang="fr-BE" sz="1800" kern="1200" dirty="0"/>
        </a:p>
      </dsp:txBody>
      <dsp:txXfrm>
        <a:off x="470930" y="2321292"/>
        <a:ext cx="1650049" cy="721192"/>
      </dsp:txXfrm>
    </dsp:sp>
    <dsp:sp modelId="{1177378A-15AB-4D86-A14A-97EDE2EA31EF}">
      <dsp:nvSpPr>
        <dsp:cNvPr id="0" name=""/>
        <dsp:cNvSpPr/>
      </dsp:nvSpPr>
      <dsp:spPr>
        <a:xfrm rot="5400000">
          <a:off x="1152317" y="3084074"/>
          <a:ext cx="287275" cy="344730"/>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1192536" y="3112801"/>
        <a:ext cx="206838" cy="201093"/>
      </dsp:txXfrm>
    </dsp:sp>
    <dsp:sp modelId="{62D1050E-9C2F-4AE7-8A9F-DD4312894AAE}">
      <dsp:nvSpPr>
        <dsp:cNvPr id="0" name=""/>
        <dsp:cNvSpPr/>
      </dsp:nvSpPr>
      <dsp:spPr>
        <a:xfrm>
          <a:off x="448493" y="3447955"/>
          <a:ext cx="1694923" cy="766066"/>
        </a:xfrm>
        <a:prstGeom prst="roundRect">
          <a:avLst>
            <a:gd name="adj" fmla="val 10000"/>
          </a:avLst>
        </a:prstGeom>
        <a:solidFill>
          <a:schemeClr val="lt1">
            <a:hueOff val="0"/>
            <a:satOff val="0"/>
            <a:lumOff val="0"/>
            <a:alphaOff val="0"/>
          </a:schemeClr>
        </a:solidFill>
        <a:ln w="10795" cap="flat" cmpd="sng" algn="ctr">
          <a:solidFill>
            <a:schemeClr val="accent2">
              <a:lumMod val="75000"/>
            </a:schemeClr>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Stockage</a:t>
          </a:r>
          <a:endParaRPr lang="fr-BE" sz="1800" kern="1200" dirty="0"/>
        </a:p>
      </dsp:txBody>
      <dsp:txXfrm>
        <a:off x="470930" y="3470392"/>
        <a:ext cx="1650049" cy="721192"/>
      </dsp:txXfrm>
    </dsp:sp>
    <dsp:sp modelId="{28BA0681-DB10-49A7-B646-A67384F0021F}">
      <dsp:nvSpPr>
        <dsp:cNvPr id="0" name=""/>
        <dsp:cNvSpPr/>
      </dsp:nvSpPr>
      <dsp:spPr>
        <a:xfrm rot="5400000">
          <a:off x="1152317" y="4233174"/>
          <a:ext cx="287275" cy="344730"/>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1192536" y="4261901"/>
        <a:ext cx="206838" cy="201093"/>
      </dsp:txXfrm>
    </dsp:sp>
    <dsp:sp modelId="{8C8BC5B0-DD7D-417B-827E-D891B2409C36}">
      <dsp:nvSpPr>
        <dsp:cNvPr id="0" name=""/>
        <dsp:cNvSpPr/>
      </dsp:nvSpPr>
      <dsp:spPr>
        <a:xfrm>
          <a:off x="448493" y="4597056"/>
          <a:ext cx="1694923" cy="766066"/>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Vente</a:t>
          </a:r>
          <a:endParaRPr lang="fr-BE" sz="1800" kern="1200" dirty="0"/>
        </a:p>
      </dsp:txBody>
      <dsp:txXfrm>
        <a:off x="470930" y="4619493"/>
        <a:ext cx="1650049" cy="72119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D86A4-3154-4B52-B317-A7D7D54AAB24}">
      <dsp:nvSpPr>
        <dsp:cNvPr id="0" name=""/>
        <dsp:cNvSpPr/>
      </dsp:nvSpPr>
      <dsp:spPr>
        <a:xfrm>
          <a:off x="1440509" y="636"/>
          <a:ext cx="1750782" cy="745013"/>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Détention animaux</a:t>
          </a:r>
          <a:endParaRPr lang="fr-BE" sz="1800" kern="1200" dirty="0"/>
        </a:p>
      </dsp:txBody>
      <dsp:txXfrm>
        <a:off x="1462330" y="22457"/>
        <a:ext cx="1707140" cy="701371"/>
      </dsp:txXfrm>
    </dsp:sp>
    <dsp:sp modelId="{A7FEF249-9869-45BF-A088-5A1F818B996D}">
      <dsp:nvSpPr>
        <dsp:cNvPr id="0" name=""/>
        <dsp:cNvSpPr/>
      </dsp:nvSpPr>
      <dsp:spPr>
        <a:xfrm rot="5400000">
          <a:off x="2176210" y="764275"/>
          <a:ext cx="279380" cy="33525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2215323" y="792213"/>
        <a:ext cx="201154" cy="195566"/>
      </dsp:txXfrm>
    </dsp:sp>
    <dsp:sp modelId="{A0613395-CDC1-4038-B4AE-183FBDAD7D4B}">
      <dsp:nvSpPr>
        <dsp:cNvPr id="0" name=""/>
        <dsp:cNvSpPr/>
      </dsp:nvSpPr>
      <dsp:spPr>
        <a:xfrm>
          <a:off x="1440509" y="1118157"/>
          <a:ext cx="1750782" cy="745013"/>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Transport des animaux vivants</a:t>
          </a:r>
          <a:endParaRPr lang="fr-BE" sz="1800" kern="1200" dirty="0"/>
        </a:p>
      </dsp:txBody>
      <dsp:txXfrm>
        <a:off x="1462330" y="1139978"/>
        <a:ext cx="1707140" cy="701371"/>
      </dsp:txXfrm>
    </dsp:sp>
    <dsp:sp modelId="{3E2F7C82-C891-42D4-973A-D2562849777C}">
      <dsp:nvSpPr>
        <dsp:cNvPr id="0" name=""/>
        <dsp:cNvSpPr/>
      </dsp:nvSpPr>
      <dsp:spPr>
        <a:xfrm rot="5400000">
          <a:off x="2176210" y="1881796"/>
          <a:ext cx="279380" cy="33525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2215323" y="1909734"/>
        <a:ext cx="201154" cy="195566"/>
      </dsp:txXfrm>
    </dsp:sp>
    <dsp:sp modelId="{5308875E-EADB-48DA-A103-C386D715AEAD}">
      <dsp:nvSpPr>
        <dsp:cNvPr id="0" name=""/>
        <dsp:cNvSpPr/>
      </dsp:nvSpPr>
      <dsp:spPr>
        <a:xfrm>
          <a:off x="1440509" y="2235678"/>
          <a:ext cx="1750782" cy="745013"/>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abattage</a:t>
          </a:r>
          <a:endParaRPr lang="fr-BE" sz="1800" kern="1200" dirty="0"/>
        </a:p>
      </dsp:txBody>
      <dsp:txXfrm>
        <a:off x="1462330" y="2257499"/>
        <a:ext cx="1707140" cy="701371"/>
      </dsp:txXfrm>
    </dsp:sp>
    <dsp:sp modelId="{054C5E21-6CCF-4CEA-8C45-90F9A15823E6}">
      <dsp:nvSpPr>
        <dsp:cNvPr id="0" name=""/>
        <dsp:cNvSpPr/>
      </dsp:nvSpPr>
      <dsp:spPr>
        <a:xfrm rot="5400000">
          <a:off x="2176210" y="2999317"/>
          <a:ext cx="279380" cy="33525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2215323" y="3027255"/>
        <a:ext cx="201154" cy="195566"/>
      </dsp:txXfrm>
    </dsp:sp>
    <dsp:sp modelId="{213F8545-95A4-4C47-A08E-863C1CBFD04C}">
      <dsp:nvSpPr>
        <dsp:cNvPr id="0" name=""/>
        <dsp:cNvSpPr/>
      </dsp:nvSpPr>
      <dsp:spPr>
        <a:xfrm>
          <a:off x="1440509" y="3353198"/>
          <a:ext cx="1750782" cy="745013"/>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Transport des carcasses</a:t>
          </a:r>
          <a:endParaRPr lang="fr-BE" sz="1800" kern="1200" dirty="0"/>
        </a:p>
      </dsp:txBody>
      <dsp:txXfrm>
        <a:off x="1462330" y="3375019"/>
        <a:ext cx="1707140" cy="701371"/>
      </dsp:txXfrm>
    </dsp:sp>
    <dsp:sp modelId="{5E6D2591-9977-4F2E-A8CC-DF31114BAD84}">
      <dsp:nvSpPr>
        <dsp:cNvPr id="0" name=""/>
        <dsp:cNvSpPr/>
      </dsp:nvSpPr>
      <dsp:spPr>
        <a:xfrm rot="5400000">
          <a:off x="2176210" y="4116837"/>
          <a:ext cx="279380" cy="33525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BE" sz="1400" kern="1200"/>
        </a:p>
      </dsp:txBody>
      <dsp:txXfrm rot="-5400000">
        <a:off x="2215323" y="4144775"/>
        <a:ext cx="201154" cy="195566"/>
      </dsp:txXfrm>
    </dsp:sp>
    <dsp:sp modelId="{687FE0BC-5611-48D2-B4F0-EA78A9747287}">
      <dsp:nvSpPr>
        <dsp:cNvPr id="0" name=""/>
        <dsp:cNvSpPr/>
      </dsp:nvSpPr>
      <dsp:spPr>
        <a:xfrm>
          <a:off x="1440509" y="4470719"/>
          <a:ext cx="1750782" cy="745013"/>
        </a:xfrm>
        <a:prstGeom prst="roundRect">
          <a:avLst>
            <a:gd name="adj" fmla="val 10000"/>
          </a:avLst>
        </a:prstGeom>
        <a:solidFill>
          <a:schemeClr val="lt1">
            <a:hueOff val="0"/>
            <a:satOff val="0"/>
            <a:lumOff val="0"/>
            <a:alphaOff val="0"/>
          </a:schemeClr>
        </a:solidFill>
        <a:ln w="10795"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BE" sz="1800" kern="1200" dirty="0" smtClean="0"/>
            <a:t>découpe</a:t>
          </a:r>
          <a:endParaRPr lang="fr-BE" sz="1800" kern="1200" dirty="0"/>
        </a:p>
      </dsp:txBody>
      <dsp:txXfrm>
        <a:off x="1462330" y="4492540"/>
        <a:ext cx="1707140" cy="70137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BE" dirty="0" err="1" smtClean="0"/>
              <a:t>DiversiFerm</a:t>
            </a:r>
            <a:r>
              <a:rPr lang="fr-BE" dirty="0" smtClean="0"/>
              <a:t>-pôle hygiène</a:t>
            </a:r>
            <a:endParaRPr lang="fr-BE"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91B328-B13C-4306-957E-5D1E4DC0C930}" type="datetimeFigureOut">
              <a:rPr lang="fr-BE" smtClean="0"/>
              <a:t>20-01-17</a:t>
            </a:fld>
            <a:endParaRPr lang="fr-BE"/>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FED169-91EE-47BA-81EA-6D0C29335EF6}" type="slidenum">
              <a:rPr lang="fr-BE" smtClean="0"/>
              <a:t>‹N°›</a:t>
            </a:fld>
            <a:endParaRPr lang="fr-BE"/>
          </a:p>
        </p:txBody>
      </p:sp>
    </p:spTree>
    <p:extLst>
      <p:ext uri="{BB962C8B-B14F-4D97-AF65-F5344CB8AC3E}">
        <p14:creationId xmlns:p14="http://schemas.microsoft.com/office/powerpoint/2010/main" val="1536171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CE7277-FBAF-45DC-B9F9-1598AE65AAF1}" type="datetimeFigureOut">
              <a:rPr lang="fr-BE" smtClean="0"/>
              <a:t>20-01-17</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F0754C-26DC-4787-AAC3-41AAF3522B53}" type="slidenum">
              <a:rPr lang="fr-BE" smtClean="0"/>
              <a:t>‹N°›</a:t>
            </a:fld>
            <a:endParaRPr lang="fr-BE"/>
          </a:p>
        </p:txBody>
      </p:sp>
    </p:spTree>
    <p:extLst>
      <p:ext uri="{BB962C8B-B14F-4D97-AF65-F5344CB8AC3E}">
        <p14:creationId xmlns:p14="http://schemas.microsoft.com/office/powerpoint/2010/main" val="1768570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justice.just.fgov.be/cgi_loi/loi_a1.pl?imgcn.x=77&amp;imgcn.y=3&amp;DETAIL=2014061008/F&amp;caller=list&amp;row_id=1&amp;numero=4&amp;rech=15&amp;cn=2014061008&amp;table_name=LOI&amp;nm=2014018225&amp;la=F&amp;chercher=t&amp;language=fr&amp;fr=f&amp;choix1=ET&amp;choix2=ET&amp;text1=transport+&amp;text2=animaux+agricole&amp;text3=agrement&amp;fromtab=loi_all&amp;sql=((+tit+contains++(+'transport')++AND+text+CONTAINS++proximity+40+characters+(+'animaux'%26+'agricole')++AND+text+CONTAINS+++(+'agrement')+)+or+(+text+contains++(+'transport')++AND+text+CONTAINS++proximity+40+characters+(+'animaux'%26+'agricole')++AND+text+CONTAINS+++(+'agrement')+))and+actif+%3D+'Y'&amp;tri=dd+AS+RANK+&amp;trier=promulgation#hit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ejustice.just.fgov.be/cgi_loi/loi_a1.pl?imgcn.x=77&amp;imgcn.y=3&amp;DETAIL=2014061008/F&amp;caller=list&amp;row_id=1&amp;numero=4&amp;rech=15&amp;cn=2014061008&amp;table_name=LOI&amp;nm=2014018225&amp;la=F&amp;chercher=t&amp;language=fr&amp;fr=f&amp;choix1=ET&amp;choix2=ET&amp;text1=transport+&amp;text2=animaux+agricole&amp;text3=agrement&amp;fromtab=loi_all&amp;sql=((+tit+contains++(+'transport')++AND+text+CONTAINS++proximity+40+characters+(+'animaux'%26+'agricole')++AND+text+CONTAINS+++(+'agrement')+)+or+(+text+contains++(+'transport')++AND+text+CONTAINS++proximity+40+characters+(+'animaux'%26+'agricole')++AND+text+CONTAINS+++(+'agrement')+))and+actif+%3D+'Y'&amp;tri=dd+AS+RANK+&amp;trier=promulgation#hit2"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BE" sz="1200" b="1" i="0" kern="1200" dirty="0" smtClean="0">
              <a:solidFill>
                <a:schemeClr val="tx1"/>
              </a:solidFill>
              <a:effectLst/>
              <a:latin typeface="+mn-lt"/>
              <a:ea typeface="+mn-ea"/>
              <a:cs typeface="+mn-cs"/>
            </a:endParaRPr>
          </a:p>
          <a:p>
            <a:pPr marL="0" indent="0">
              <a:buNone/>
            </a:pPr>
            <a:r>
              <a:rPr lang="fr-BE" sz="2000" dirty="0" smtClean="0"/>
              <a:t>2 grandes obligations au démarrage:</a:t>
            </a:r>
          </a:p>
          <a:p>
            <a:pPr marL="0" indent="0">
              <a:buNone/>
            </a:pPr>
            <a:endParaRPr lang="fr-BE" sz="2000" dirty="0" smtClean="0"/>
          </a:p>
          <a:p>
            <a:r>
              <a:rPr lang="fr-BE" dirty="0" smtClean="0"/>
              <a:t>1 : Enregistrement et identification des troupeaux/animaux dans le système SANITEL : demande préalable d’un numéro de troupeau à l’ARSIA</a:t>
            </a:r>
          </a:p>
          <a:p>
            <a:r>
              <a:rPr lang="fr-BE" dirty="0" smtClean="0"/>
              <a:t>2 : Se faire reconnaitre en tant qu’opérateur à l’</a:t>
            </a:r>
            <a:r>
              <a:rPr lang="fr-BE" dirty="0" err="1" smtClean="0"/>
              <a:t>afsca</a:t>
            </a:r>
            <a:r>
              <a:rPr lang="fr-BE" dirty="0" smtClean="0"/>
              <a:t> (sauf si dans les conditions d’éleveur « amateur » ou nombre d’animaux requis)</a:t>
            </a:r>
          </a:p>
          <a:p>
            <a:endParaRPr lang="fr-BE" sz="1200" b="1" i="0" kern="1200" dirty="0" smtClean="0">
              <a:solidFill>
                <a:schemeClr val="tx1"/>
              </a:solidFill>
              <a:effectLst/>
              <a:latin typeface="+mn-lt"/>
              <a:ea typeface="+mn-ea"/>
              <a:cs typeface="+mn-cs"/>
            </a:endParaRPr>
          </a:p>
          <a:p>
            <a:r>
              <a:rPr lang="fr-BE" sz="1200" b="1" i="0" kern="1200" dirty="0" smtClean="0">
                <a:solidFill>
                  <a:schemeClr val="tx1"/>
                </a:solidFill>
                <a:effectLst/>
                <a:latin typeface="+mn-lt"/>
                <a:ea typeface="+mn-ea"/>
                <a:cs typeface="+mn-cs"/>
              </a:rPr>
              <a:t>Concernant « hobby » et nombre d’animaux</a:t>
            </a:r>
          </a:p>
          <a:p>
            <a:r>
              <a:rPr lang="fr-BE" sz="1200" b="1" i="0" kern="1200" dirty="0" smtClean="0">
                <a:solidFill>
                  <a:schemeClr val="tx1"/>
                </a:solidFill>
                <a:effectLst/>
                <a:latin typeface="+mn-lt"/>
                <a:ea typeface="+mn-ea"/>
                <a:cs typeface="+mn-cs"/>
              </a:rPr>
              <a:t>AR 10 JUIN 2014. - Arrêté royal relatif aux conditions pour le </a:t>
            </a:r>
            <a:r>
              <a:rPr lang="fr-BE" sz="1200" b="1" i="0" kern="1200" dirty="0" smtClean="0">
                <a:solidFill>
                  <a:schemeClr val="tx1"/>
                </a:solidFill>
                <a:effectLst/>
                <a:latin typeface="+mn-lt"/>
                <a:ea typeface="+mn-ea"/>
                <a:cs typeface="+mn-cs"/>
                <a:hlinkClick r:id="rId3"/>
              </a:rPr>
              <a:t>&lt;</a:t>
            </a:r>
            <a:r>
              <a:rPr lang="fr-BE" sz="1200" b="1" i="0" kern="1200" dirty="0" smtClean="0">
                <a:solidFill>
                  <a:schemeClr val="tx1"/>
                </a:solidFill>
                <a:effectLst/>
                <a:latin typeface="+mn-lt"/>
                <a:ea typeface="+mn-ea"/>
                <a:cs typeface="+mn-cs"/>
              </a:rPr>
              <a:t>transport</a:t>
            </a:r>
            <a:r>
              <a:rPr lang="fr-BE" sz="1200" b="1" i="0" kern="1200" dirty="0" smtClean="0">
                <a:solidFill>
                  <a:schemeClr val="tx1"/>
                </a:solidFill>
                <a:effectLst/>
                <a:latin typeface="+mn-lt"/>
                <a:ea typeface="+mn-ea"/>
                <a:cs typeface="+mn-cs"/>
                <a:hlinkClick r:id="rId4"/>
              </a:rPr>
              <a:t>&gt;</a:t>
            </a:r>
            <a:r>
              <a:rPr lang="fr-BE" sz="1200" b="1" i="0" kern="1200" dirty="0" smtClean="0">
                <a:solidFill>
                  <a:schemeClr val="tx1"/>
                </a:solidFill>
                <a:effectLst/>
                <a:latin typeface="+mn-lt"/>
                <a:ea typeface="+mn-ea"/>
                <a:cs typeface="+mn-cs"/>
              </a:rPr>
              <a:t>, le rassemblement et le commerce d'animaux agricoles</a:t>
            </a:r>
          </a:p>
          <a:p>
            <a:r>
              <a:rPr lang="fr-BE" sz="1200" b="1" i="0" kern="1200" dirty="0" smtClean="0">
                <a:solidFill>
                  <a:schemeClr val="tx1"/>
                </a:solidFill>
                <a:effectLst/>
                <a:latin typeface="+mn-lt"/>
                <a:ea typeface="+mn-ea"/>
                <a:cs typeface="+mn-cs"/>
              </a:rPr>
              <a:t>ANNEXE 1 </a:t>
            </a:r>
          </a:p>
          <a:p>
            <a:r>
              <a:rPr lang="fr-BE" sz="1200" b="1" i="0" kern="1200" dirty="0" smtClean="0">
                <a:solidFill>
                  <a:schemeClr val="tx1"/>
                </a:solidFill>
                <a:effectLst/>
                <a:latin typeface="+mn-lt"/>
                <a:ea typeface="+mn-ea"/>
                <a:cs typeface="+mn-cs"/>
              </a:rPr>
              <a:t>D. PAR DETENTION A TITRE DE HOBBY, ON ENTEND LA DETENTION DE MAXIMUM :</a:t>
            </a:r>
            <a:r>
              <a:rPr lang="fr-BE" dirty="0" smtClean="0"/>
              <a:t/>
            </a:r>
            <a:br>
              <a:rPr lang="fr-BE" dirty="0" smtClean="0"/>
            </a:br>
            <a:r>
              <a:rPr lang="fr-BE" sz="1200" b="1" i="0" kern="1200" dirty="0" smtClean="0">
                <a:solidFill>
                  <a:schemeClr val="tx1"/>
                </a:solidFill>
                <a:effectLst/>
                <a:latin typeface="+mn-lt"/>
                <a:ea typeface="+mn-ea"/>
                <a:cs typeface="+mn-cs"/>
              </a:rPr>
              <a:t>  i. 2 bovins,</a:t>
            </a:r>
            <a:r>
              <a:rPr lang="fr-BE" dirty="0" smtClean="0"/>
              <a:t/>
            </a:r>
            <a:br>
              <a:rPr lang="fr-BE" dirty="0" smtClean="0"/>
            </a:br>
            <a:r>
              <a:rPr lang="fr-BE" sz="1200" b="1" i="0" kern="1200" dirty="0" smtClean="0">
                <a:solidFill>
                  <a:schemeClr val="tx1"/>
                </a:solidFill>
                <a:effectLst/>
                <a:latin typeface="+mn-lt"/>
                <a:ea typeface="+mn-ea"/>
                <a:cs typeface="+mn-cs"/>
              </a:rPr>
              <a:t>  ii. 3 porcs ou 3 cochons de compagnie,</a:t>
            </a:r>
            <a:r>
              <a:rPr lang="fr-BE" dirty="0" smtClean="0"/>
              <a:t/>
            </a:r>
            <a:br>
              <a:rPr lang="fr-BE" dirty="0" smtClean="0"/>
            </a:br>
            <a:r>
              <a:rPr lang="fr-BE" sz="1200" b="1" i="0" kern="1200" dirty="0" smtClean="0">
                <a:solidFill>
                  <a:schemeClr val="tx1"/>
                </a:solidFill>
                <a:effectLst/>
                <a:latin typeface="+mn-lt"/>
                <a:ea typeface="+mn-ea"/>
                <a:cs typeface="+mn-cs"/>
              </a:rPr>
              <a:t>  iii. 10 ovins, caprins ou cervidés, à savoir la somme des animaux femelles âgés de plus de 6 mois,</a:t>
            </a:r>
            <a:r>
              <a:rPr lang="fr-BE" dirty="0" smtClean="0"/>
              <a:t/>
            </a:r>
            <a:br>
              <a:rPr lang="fr-BE" dirty="0" smtClean="0"/>
            </a:br>
            <a:r>
              <a:rPr lang="fr-BE" sz="1200" b="1" i="0" kern="1200" dirty="0" smtClean="0">
                <a:solidFill>
                  <a:schemeClr val="tx1"/>
                </a:solidFill>
                <a:effectLst/>
                <a:latin typeface="+mn-lt"/>
                <a:ea typeface="+mn-ea"/>
                <a:cs typeface="+mn-cs"/>
              </a:rPr>
              <a:t>  iv. 199 têtes de volailles,</a:t>
            </a:r>
            <a:r>
              <a:rPr lang="fr-BE" dirty="0" smtClean="0"/>
              <a:t/>
            </a:r>
            <a:br>
              <a:rPr lang="fr-BE" dirty="0" smtClean="0"/>
            </a:br>
            <a:r>
              <a:rPr lang="fr-BE" sz="1200" b="1" i="0" kern="1200" dirty="0" smtClean="0">
                <a:solidFill>
                  <a:schemeClr val="tx1"/>
                </a:solidFill>
                <a:effectLst/>
                <a:latin typeface="+mn-lt"/>
                <a:ea typeface="+mn-ea"/>
                <a:cs typeface="+mn-cs"/>
              </a:rPr>
              <a:t>  v. 19 lapines de reproduction ou 99 lapins de chair,</a:t>
            </a:r>
            <a:r>
              <a:rPr lang="fr-BE" dirty="0" smtClean="0"/>
              <a:t/>
            </a:r>
            <a:br>
              <a:rPr lang="fr-BE" dirty="0" smtClean="0"/>
            </a:br>
            <a:r>
              <a:rPr lang="fr-BE" sz="1200" b="1" i="0" kern="1200" dirty="0" smtClean="0">
                <a:solidFill>
                  <a:schemeClr val="tx1"/>
                </a:solidFill>
                <a:effectLst/>
                <a:latin typeface="+mn-lt"/>
                <a:ea typeface="+mn-ea"/>
                <a:cs typeface="+mn-cs"/>
              </a:rPr>
              <a:t>  vi. 3 autruches,</a:t>
            </a:r>
            <a:r>
              <a:rPr lang="fr-BE" dirty="0" smtClean="0"/>
              <a:t/>
            </a:r>
            <a:br>
              <a:rPr lang="fr-BE" dirty="0" smtClean="0"/>
            </a:br>
            <a:r>
              <a:rPr lang="fr-BE" sz="1200" b="1" i="0" kern="1200" dirty="0" smtClean="0">
                <a:solidFill>
                  <a:schemeClr val="tx1"/>
                </a:solidFill>
                <a:effectLst/>
                <a:latin typeface="+mn-lt"/>
                <a:ea typeface="+mn-ea"/>
                <a:cs typeface="+mn-cs"/>
              </a:rPr>
              <a:t>  vii. 5 émeus, nandous ou casoars.</a:t>
            </a:r>
            <a:endParaRPr lang="fr-BE" altLang="fr-FR" dirty="0" smtClean="0"/>
          </a:p>
        </p:txBody>
      </p:sp>
      <p:sp>
        <p:nvSpPr>
          <p:cNvPr id="4" name="Espace réservé du numéro de diapositive 3"/>
          <p:cNvSpPr>
            <a:spLocks noGrp="1"/>
          </p:cNvSpPr>
          <p:nvPr>
            <p:ph type="sldNum" sz="quarter" idx="5"/>
          </p:nvPr>
        </p:nvSpPr>
        <p:spPr/>
        <p:txBody>
          <a:bodyPr/>
          <a:lstStyle/>
          <a:p>
            <a:pPr>
              <a:defRPr/>
            </a:pPr>
            <a:fld id="{CA3B8A71-976F-4F19-AB51-2015F154F123}" type="slidenum">
              <a:rPr lang="fr-BE" smtClean="0"/>
              <a:pPr>
                <a:defRPr/>
              </a:pPr>
              <a:t>4</a:t>
            </a:fld>
            <a:endParaRPr lang="fr-BE" dirty="0"/>
          </a:p>
        </p:txBody>
      </p:sp>
    </p:spTree>
    <p:extLst>
      <p:ext uri="{BB962C8B-B14F-4D97-AF65-F5344CB8AC3E}">
        <p14:creationId xmlns:p14="http://schemas.microsoft.com/office/powerpoint/2010/main" val="3861227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La tenue pour chaque espèce animale d'un registre sur papier ou sur support informatique, reprenant les animaux entrés, sortis, morts, nés et détenus et les opérations d'identification des animaux </a:t>
            </a:r>
          </a:p>
          <a:p>
            <a:r>
              <a:rPr lang="fr-BE" dirty="0" smtClean="0"/>
              <a:t>Pour la plupart des espèces de volailles, il est impossible d’appliquer les principes de base de l’identification individuelle</a:t>
            </a:r>
          </a:p>
          <a:p>
            <a:r>
              <a:rPr lang="fr-BE" dirty="0" smtClean="0"/>
              <a:t>Un détenteur d'ovins, de caprins et de cervidés doit procéder une fois par an à un recensement et transmettre les données à SANITEL par courrier ou par internet</a:t>
            </a:r>
          </a:p>
          <a:p>
            <a:r>
              <a:rPr lang="fr-BE" dirty="0" smtClean="0"/>
              <a:t>Le détenteur de porcs doit demander à l'AFSCA un certificat sanitaire et il doit conclure une convention avec un vétérinaire agréé qui rend trois fois par an une visite chez le détenteur pour contrôler les porcs. Le vétérinaire fait rapport de ces visites à SANITEL </a:t>
            </a:r>
          </a:p>
          <a:p>
            <a:r>
              <a:rPr lang="fr-BE" dirty="0" smtClean="0"/>
              <a:t>De même, tout détenteur de bovins doit conclure une convention avec un vétérinaire agréé, à qui il doit, le cas échéant, faire appel conformément à diverses réglementations</a:t>
            </a:r>
          </a:p>
          <a:p>
            <a:endParaRPr lang="fr-BE" dirty="0" smtClean="0"/>
          </a:p>
          <a:p>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5</a:t>
            </a:fld>
            <a:endParaRPr lang="fr-BE"/>
          </a:p>
        </p:txBody>
      </p:sp>
    </p:spTree>
    <p:extLst>
      <p:ext uri="{BB962C8B-B14F-4D97-AF65-F5344CB8AC3E}">
        <p14:creationId xmlns:p14="http://schemas.microsoft.com/office/powerpoint/2010/main" val="1134972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BE" sz="1200" b="1" i="0" kern="1200" dirty="0" smtClean="0">
                <a:solidFill>
                  <a:schemeClr val="tx1"/>
                </a:solidFill>
                <a:effectLst/>
                <a:latin typeface="+mn-lt"/>
                <a:ea typeface="+mn-ea"/>
                <a:cs typeface="+mn-cs"/>
              </a:rPr>
              <a:t>ARRETE ROYAL du 29 JUIN 2014</a:t>
            </a:r>
            <a:endParaRPr lang="fr-BE" sz="1200" b="0" i="0" kern="1200" dirty="0" smtClean="0">
              <a:solidFill>
                <a:schemeClr val="tx1"/>
              </a:solidFill>
              <a:effectLst/>
              <a:latin typeface="+mn-lt"/>
              <a:ea typeface="+mn-ea"/>
              <a:cs typeface="+mn-cs"/>
            </a:endParaRPr>
          </a:p>
          <a:p>
            <a:r>
              <a:rPr lang="fr-BE" sz="1200" b="1" i="0" kern="1200" dirty="0" smtClean="0">
                <a:solidFill>
                  <a:schemeClr val="tx1"/>
                </a:solidFill>
                <a:effectLst/>
                <a:latin typeface="+mn-lt"/>
                <a:ea typeface="+mn-ea"/>
                <a:cs typeface="+mn-cs"/>
              </a:rPr>
              <a:t>relatif au bien-être des lapins dans les élevages</a:t>
            </a:r>
            <a:endParaRPr lang="fr-BE" sz="1200" b="0" i="0" kern="1200" dirty="0" smtClean="0">
              <a:solidFill>
                <a:schemeClr val="tx1"/>
              </a:solidFill>
              <a:effectLst/>
              <a:latin typeface="+mn-lt"/>
              <a:ea typeface="+mn-ea"/>
              <a:cs typeface="+mn-cs"/>
            </a:endParaRPr>
          </a:p>
          <a:p>
            <a:r>
              <a:rPr lang="fr-BE" sz="1200" b="0" i="0" kern="1200" dirty="0" smtClean="0">
                <a:solidFill>
                  <a:schemeClr val="tx1"/>
                </a:solidFill>
                <a:effectLst/>
                <a:latin typeface="+mn-lt"/>
                <a:ea typeface="+mn-ea"/>
                <a:cs typeface="+mn-cs"/>
              </a:rPr>
              <a:t>5° </a:t>
            </a:r>
            <a:r>
              <a:rPr lang="fr-BE" sz="1200" b="0" i="1" kern="1200" dirty="0" smtClean="0">
                <a:solidFill>
                  <a:schemeClr val="tx1"/>
                </a:solidFill>
                <a:effectLst/>
                <a:latin typeface="+mn-lt"/>
                <a:ea typeface="+mn-ea"/>
                <a:cs typeface="+mn-cs"/>
              </a:rPr>
              <a:t>Lapins reproducteurs</a:t>
            </a:r>
            <a:r>
              <a:rPr lang="fr-BE" sz="1200" b="0" i="0" kern="1200" dirty="0" smtClean="0">
                <a:solidFill>
                  <a:schemeClr val="tx1"/>
                </a:solidFill>
                <a:effectLst/>
                <a:latin typeface="+mn-lt"/>
                <a:ea typeface="+mn-ea"/>
                <a:cs typeface="+mn-cs"/>
              </a:rPr>
              <a:t>: lapins adultes, mâles à partir de la première saillie et femelles à partir de la première mise bas;</a:t>
            </a:r>
          </a:p>
          <a:p>
            <a:r>
              <a:rPr lang="fr-BE" sz="1200" b="0" i="0" kern="1200" dirty="0" smtClean="0">
                <a:solidFill>
                  <a:schemeClr val="tx1"/>
                </a:solidFill>
                <a:effectLst/>
                <a:latin typeface="+mn-lt"/>
                <a:ea typeface="+mn-ea"/>
                <a:cs typeface="+mn-cs"/>
              </a:rPr>
              <a:t>6° </a:t>
            </a:r>
            <a:r>
              <a:rPr lang="fr-BE" sz="1200" b="0" i="1" kern="1200" dirty="0" smtClean="0">
                <a:solidFill>
                  <a:schemeClr val="tx1"/>
                </a:solidFill>
                <a:effectLst/>
                <a:latin typeface="+mn-lt"/>
                <a:ea typeface="+mn-ea"/>
                <a:cs typeface="+mn-cs"/>
              </a:rPr>
              <a:t>Lapins d'engraissement</a:t>
            </a:r>
            <a:r>
              <a:rPr lang="fr-BE" sz="1200" b="0" i="0" kern="1200" dirty="0" smtClean="0">
                <a:solidFill>
                  <a:schemeClr val="tx1"/>
                </a:solidFill>
                <a:effectLst/>
                <a:latin typeface="+mn-lt"/>
                <a:ea typeface="+mn-ea"/>
                <a:cs typeface="+mn-cs"/>
              </a:rPr>
              <a:t>: lapins sevrés, durant la période de croissance, en ce inclus les lapines en attente de mise à la reproduction;</a:t>
            </a:r>
          </a:p>
          <a:p>
            <a:endParaRPr lang="fr-BE" dirty="0" smtClean="0"/>
          </a:p>
          <a:p>
            <a:r>
              <a:rPr lang="fr-BE" sz="1200" b="1" i="0" kern="1200" dirty="0" smtClean="0">
                <a:solidFill>
                  <a:schemeClr val="tx1"/>
                </a:solidFill>
                <a:effectLst/>
                <a:latin typeface="+mn-lt"/>
                <a:ea typeface="+mn-ea"/>
                <a:cs typeface="+mn-cs"/>
              </a:rPr>
              <a:t>ARRETE ROYAL du 3 MAI 2003</a:t>
            </a:r>
            <a:endParaRPr lang="fr-BE" sz="1200" b="0" i="0" kern="1200" dirty="0" smtClean="0">
              <a:solidFill>
                <a:schemeClr val="tx1"/>
              </a:solidFill>
              <a:effectLst/>
              <a:latin typeface="+mn-lt"/>
              <a:ea typeface="+mn-ea"/>
              <a:cs typeface="+mn-cs"/>
            </a:endParaRPr>
          </a:p>
          <a:p>
            <a:r>
              <a:rPr lang="fr-BE" sz="1200" b="1" i="0" kern="1200" dirty="0" smtClean="0">
                <a:solidFill>
                  <a:schemeClr val="tx1"/>
                </a:solidFill>
                <a:effectLst/>
                <a:latin typeface="+mn-lt"/>
                <a:ea typeface="+mn-ea"/>
                <a:cs typeface="+mn-cs"/>
              </a:rPr>
              <a:t>relatif à l’identification et à l’enregistrement des établissements</a:t>
            </a:r>
            <a:endParaRPr lang="fr-BE" sz="1200" b="0" i="0" kern="1200" dirty="0" smtClean="0">
              <a:solidFill>
                <a:schemeClr val="tx1"/>
              </a:solidFill>
              <a:effectLst/>
              <a:latin typeface="+mn-lt"/>
              <a:ea typeface="+mn-ea"/>
              <a:cs typeface="+mn-cs"/>
            </a:endParaRPr>
          </a:p>
          <a:p>
            <a:r>
              <a:rPr lang="fr-BE" sz="1200" b="1" i="0" kern="1200" dirty="0" smtClean="0">
                <a:solidFill>
                  <a:schemeClr val="tx1"/>
                </a:solidFill>
                <a:effectLst/>
                <a:latin typeface="+mn-lt"/>
                <a:ea typeface="+mn-ea"/>
                <a:cs typeface="+mn-cs"/>
              </a:rPr>
              <a:t>d’élevage de poules pondeuses</a:t>
            </a:r>
            <a:endParaRPr lang="fr-BE" sz="1200" b="0" i="0" kern="1200" dirty="0" smtClean="0">
              <a:solidFill>
                <a:schemeClr val="tx1"/>
              </a:solidFill>
              <a:effectLst/>
              <a:latin typeface="+mn-lt"/>
              <a:ea typeface="+mn-ea"/>
              <a:cs typeface="+mn-cs"/>
            </a:endParaRPr>
          </a:p>
          <a:p>
            <a:endParaRPr lang="fr-BE" dirty="0" smtClean="0"/>
          </a:p>
          <a:p>
            <a:r>
              <a:rPr lang="fr-BE" sz="1200" b="0" i="0" kern="1200" dirty="0" smtClean="0">
                <a:solidFill>
                  <a:schemeClr val="tx1"/>
                </a:solidFill>
                <a:effectLst/>
                <a:latin typeface="+mn-lt"/>
                <a:ea typeface="+mn-ea"/>
                <a:cs typeface="+mn-cs"/>
              </a:rPr>
              <a:t> établissement: site de production d’œufs qui comprend plus de 200 poules pondeuses;</a:t>
            </a:r>
          </a:p>
          <a:p>
            <a:r>
              <a:rPr lang="fr-BE" sz="1200" b="0" i="0" kern="1200" dirty="0" smtClean="0">
                <a:solidFill>
                  <a:schemeClr val="tx1"/>
                </a:solidFill>
                <a:effectLst/>
                <a:latin typeface="+mn-lt"/>
                <a:ea typeface="+mn-ea"/>
                <a:cs typeface="+mn-cs"/>
              </a:rPr>
              <a:t>3° poules pondeuses: des poules de l’espèce Gallus </a:t>
            </a:r>
            <a:r>
              <a:rPr lang="fr-BE" sz="1200" b="0" i="0" kern="1200" dirty="0" err="1" smtClean="0">
                <a:solidFill>
                  <a:schemeClr val="tx1"/>
                </a:solidFill>
                <a:effectLst/>
                <a:latin typeface="+mn-lt"/>
                <a:ea typeface="+mn-ea"/>
                <a:cs typeface="+mn-cs"/>
              </a:rPr>
              <a:t>gallus</a:t>
            </a:r>
            <a:r>
              <a:rPr lang="fr-BE" sz="1200" b="0" i="0" kern="1200" dirty="0" smtClean="0">
                <a:solidFill>
                  <a:schemeClr val="tx1"/>
                </a:solidFill>
                <a:effectLst/>
                <a:latin typeface="+mn-lt"/>
                <a:ea typeface="+mn-ea"/>
                <a:cs typeface="+mn-cs"/>
              </a:rPr>
              <a:t> ayant atteint la maturité de ponte et élevées pour la production d’œufs non destinés à la couvaison;</a:t>
            </a:r>
          </a:p>
          <a:p>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6</a:t>
            </a:fld>
            <a:endParaRPr lang="fr-BE"/>
          </a:p>
        </p:txBody>
      </p:sp>
    </p:spTree>
    <p:extLst>
      <p:ext uri="{BB962C8B-B14F-4D97-AF65-F5344CB8AC3E}">
        <p14:creationId xmlns:p14="http://schemas.microsoft.com/office/powerpoint/2010/main" val="2990401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BE" dirty="0" smtClean="0"/>
              <a:t>Transport commercial limité : transport effectué par les éleveurs de leurs propres animaux, avec leurs propres moyens de transport, sur une distance inférieure à 50 km de leur exploitation.</a:t>
            </a:r>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8</a:t>
            </a:fld>
            <a:endParaRPr lang="fr-BE"/>
          </a:p>
        </p:txBody>
      </p:sp>
    </p:spTree>
    <p:extLst>
      <p:ext uri="{BB962C8B-B14F-4D97-AF65-F5344CB8AC3E}">
        <p14:creationId xmlns:p14="http://schemas.microsoft.com/office/powerpoint/2010/main" val="105735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BE" dirty="0" smtClean="0"/>
              <a:t>Le producteur peut, sous le couvert d’une autorisation « abattage par le producteur sur le lieu de production de volailles et de lagomorphes » délivrée par l’Agence, procéder à l’abattage et l’habillage de maximum 7500 volailles et/ou de maximum 1000 lagomorphes par an sur le lieu de production primaire. Les animaux abattus ne peuvent être destinés qu’à la vente directe au consommateur final sur le lieu de production ou le marché public local7 ou pour la livraison à un commerce de détail (débit de viande, restaurant,…) exploité par le producteur lui-même sur son lieu de production. Si le producteur ne dispose pas de l’autorisation « abattage par le producteur sur le lieu de production de volailles et de lagomorphes » délivrée par l’Agence, il peut procéder à l’abattage et l’habillage de maximum 500 volailles et/ou de 250 lagomorphes par an sur le lieu de production primaire. Les animaux abattus ne peuvent être destinés qu’à la vente directe au consommateur final sur le lieu de production. Dans ce cas, le producteur ne peut pas vendre sur le marché local, ni approvisionner un commerce de détail (débit de viande, restaurant,…). </a:t>
            </a:r>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14</a:t>
            </a:fld>
            <a:endParaRPr lang="fr-BE"/>
          </a:p>
        </p:txBody>
      </p:sp>
    </p:spTree>
    <p:extLst>
      <p:ext uri="{BB962C8B-B14F-4D97-AF65-F5344CB8AC3E}">
        <p14:creationId xmlns:p14="http://schemas.microsoft.com/office/powerpoint/2010/main" val="1761641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z="1200" b="1" i="0" kern="1200" dirty="0" smtClean="0">
                <a:solidFill>
                  <a:schemeClr val="tx1"/>
                </a:solidFill>
                <a:effectLst/>
                <a:latin typeface="+mn-lt"/>
                <a:ea typeface="+mn-ea"/>
                <a:cs typeface="+mn-cs"/>
              </a:rPr>
              <a:t>REGLEMENT (CE) n° 1099/2009 DU CONSEIL du 24 SEPTEMBRE 2009</a:t>
            </a:r>
            <a:endParaRPr lang="fr-BE" sz="1200" b="0" i="0" kern="1200" dirty="0" smtClean="0">
              <a:solidFill>
                <a:schemeClr val="tx1"/>
              </a:solidFill>
              <a:effectLst/>
              <a:latin typeface="+mn-lt"/>
              <a:ea typeface="+mn-ea"/>
              <a:cs typeface="+mn-cs"/>
            </a:endParaRPr>
          </a:p>
          <a:p>
            <a:r>
              <a:rPr lang="fr-BE" sz="1200" b="1" i="0" kern="1200" dirty="0" smtClean="0">
                <a:solidFill>
                  <a:schemeClr val="tx1"/>
                </a:solidFill>
                <a:effectLst/>
                <a:latin typeface="+mn-lt"/>
                <a:ea typeface="+mn-ea"/>
                <a:cs typeface="+mn-cs"/>
              </a:rPr>
              <a:t>sur la protection des animaux au moment de leur mise à mort</a:t>
            </a:r>
            <a:endParaRPr lang="fr-BE" sz="1200" b="0" i="0" kern="1200" dirty="0" smtClean="0">
              <a:solidFill>
                <a:schemeClr val="tx1"/>
              </a:solidFill>
              <a:effectLst/>
              <a:latin typeface="+mn-lt"/>
              <a:ea typeface="+mn-ea"/>
              <a:cs typeface="+mn-cs"/>
            </a:endParaRPr>
          </a:p>
          <a:p>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17</a:t>
            </a:fld>
            <a:endParaRPr lang="fr-BE"/>
          </a:p>
        </p:txBody>
      </p:sp>
    </p:spTree>
    <p:extLst>
      <p:ext uri="{BB962C8B-B14F-4D97-AF65-F5344CB8AC3E}">
        <p14:creationId xmlns:p14="http://schemas.microsoft.com/office/powerpoint/2010/main" val="3254339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BE" dirty="0" smtClean="0"/>
              <a:t>Les viandes nues ne sont pas transportées avec des viandes emballées à moins que cela se fasse de telle manière que l'emballage ou le mode de transport ne constitue pas une source de contamination pour la viande. (853/2004)</a:t>
            </a:r>
          </a:p>
          <a:p>
            <a:endParaRPr lang="fr-BE" dirty="0" smtClean="0"/>
          </a:p>
          <a:p>
            <a:r>
              <a:rPr lang="fr-BE" dirty="0" smtClean="0"/>
              <a:t>Carcasse</a:t>
            </a:r>
            <a:r>
              <a:rPr lang="fr-BE" baseline="0" dirty="0" smtClean="0"/>
              <a:t> suspendue (source???)</a:t>
            </a:r>
          </a:p>
          <a:p>
            <a:endParaRPr lang="fr-BE" baseline="0" dirty="0" smtClean="0"/>
          </a:p>
          <a:p>
            <a:r>
              <a:rPr lang="fr-BE" baseline="0" dirty="0" smtClean="0"/>
              <a:t>Enregistrement des températures de remorque (???)</a:t>
            </a:r>
            <a:endParaRPr lang="fr-BE" dirty="0"/>
          </a:p>
        </p:txBody>
      </p:sp>
      <p:sp>
        <p:nvSpPr>
          <p:cNvPr id="4" name="Espace réservé du numéro de diapositive 3"/>
          <p:cNvSpPr>
            <a:spLocks noGrp="1"/>
          </p:cNvSpPr>
          <p:nvPr>
            <p:ph type="sldNum" sz="quarter" idx="10"/>
          </p:nvPr>
        </p:nvSpPr>
        <p:spPr/>
        <p:txBody>
          <a:bodyPr/>
          <a:lstStyle/>
          <a:p>
            <a:fld id="{52F0754C-26DC-4787-AAC3-41AAF3522B53}" type="slidenum">
              <a:rPr lang="fr-BE" smtClean="0"/>
              <a:t>21</a:t>
            </a:fld>
            <a:endParaRPr lang="fr-BE"/>
          </a:p>
        </p:txBody>
      </p:sp>
    </p:spTree>
    <p:extLst>
      <p:ext uri="{BB962C8B-B14F-4D97-AF65-F5344CB8AC3E}">
        <p14:creationId xmlns:p14="http://schemas.microsoft.com/office/powerpoint/2010/main" val="143638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642D774-E1E3-41BD-A588-70780294BA86}" type="datetimeFigureOut">
              <a:rPr lang="fr-BE" smtClean="0"/>
              <a:t>20-01-17</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3747572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642D774-E1E3-41BD-A588-70780294BA86}" type="datetimeFigureOut">
              <a:rPr lang="fr-BE" smtClean="0"/>
              <a:t>20-01-17</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40904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642D774-E1E3-41BD-A588-70780294BA86}" type="datetimeFigureOut">
              <a:rPr lang="fr-BE" smtClean="0"/>
              <a:t>20-01-17</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130624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642D774-E1E3-41BD-A588-70780294BA86}" type="datetimeFigureOut">
              <a:rPr lang="fr-BE" smtClean="0"/>
              <a:t>20-01-17</a:t>
            </a:fld>
            <a:endParaRPr lang="fr-BE"/>
          </a:p>
        </p:txBody>
      </p:sp>
      <p:sp>
        <p:nvSpPr>
          <p:cNvPr id="5" name="Footer Placeholder 4"/>
          <p:cNvSpPr>
            <a:spLocks noGrp="1"/>
          </p:cNvSpPr>
          <p:nvPr>
            <p:ph type="ftr" sz="quarter" idx="11"/>
          </p:nvPr>
        </p:nvSpPr>
        <p:spPr/>
        <p:txBody>
          <a:bodyPr/>
          <a:lstStyle/>
          <a:p>
            <a:r>
              <a:rPr lang="fr-BE" smtClean="0"/>
              <a:t>Présentation du pôle hygiène de DiversiFerm</a:t>
            </a:r>
            <a:endParaRPr lang="fr-BE" dirty="0"/>
          </a:p>
        </p:txBody>
      </p:sp>
      <p:sp>
        <p:nvSpPr>
          <p:cNvPr id="6" name="Slide Number Placeholder 5"/>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62851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642D774-E1E3-41BD-A588-70780294BA86}" type="datetimeFigureOut">
              <a:rPr lang="fr-BE" smtClean="0"/>
              <a:t>20-01-17</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2400577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0642D774-E1E3-41BD-A588-70780294BA86}" type="datetimeFigureOut">
              <a:rPr lang="fr-BE" smtClean="0"/>
              <a:t>20-01-17</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2201953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0642D774-E1E3-41BD-A588-70780294BA86}" type="datetimeFigureOut">
              <a:rPr lang="fr-BE" smtClean="0"/>
              <a:t>20-01-17</a:t>
            </a:fld>
            <a:endParaRPr lang="fr-BE"/>
          </a:p>
        </p:txBody>
      </p:sp>
      <p:sp>
        <p:nvSpPr>
          <p:cNvPr id="11" name="Footer Placeholder 10"/>
          <p:cNvSpPr>
            <a:spLocks noGrp="1"/>
          </p:cNvSpPr>
          <p:nvPr>
            <p:ph type="ftr" sz="quarter" idx="11"/>
          </p:nvPr>
        </p:nvSpPr>
        <p:spPr/>
        <p:txBody>
          <a:bodyPr/>
          <a:lstStyle/>
          <a:p>
            <a:endParaRPr lang="fr-BE"/>
          </a:p>
        </p:txBody>
      </p:sp>
      <p:sp>
        <p:nvSpPr>
          <p:cNvPr id="12" name="Slide Number Placeholder 11"/>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62489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0642D774-E1E3-41BD-A588-70780294BA86}" type="datetimeFigureOut">
              <a:rPr lang="fr-BE" smtClean="0"/>
              <a:t>20-01-17</a:t>
            </a:fld>
            <a:endParaRPr lang="fr-BE"/>
          </a:p>
        </p:txBody>
      </p:sp>
      <p:sp>
        <p:nvSpPr>
          <p:cNvPr id="7" name="Footer Placeholder 6"/>
          <p:cNvSpPr>
            <a:spLocks noGrp="1"/>
          </p:cNvSpPr>
          <p:nvPr>
            <p:ph type="ftr" sz="quarter" idx="11"/>
          </p:nvPr>
        </p:nvSpPr>
        <p:spPr/>
        <p:txBody>
          <a:bodyPr/>
          <a:lstStyle/>
          <a:p>
            <a:endParaRPr lang="fr-BE"/>
          </a:p>
        </p:txBody>
      </p:sp>
      <p:sp>
        <p:nvSpPr>
          <p:cNvPr id="8" name="Slide Number Placeholder 7"/>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2737073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642D774-E1E3-41BD-A588-70780294BA86}" type="datetimeFigureOut">
              <a:rPr lang="fr-BE" smtClean="0"/>
              <a:t>20-01-17</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242857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smtClean="0"/>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0642D774-E1E3-41BD-A588-70780294BA86}" type="datetimeFigureOut">
              <a:rPr lang="fr-BE" smtClean="0"/>
              <a:t>20-01-17</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382692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0642D774-E1E3-41BD-A588-70780294BA86}" type="datetimeFigureOut">
              <a:rPr lang="fr-BE" smtClean="0"/>
              <a:t>20-01-17</a:t>
            </a:fld>
            <a:endParaRPr lang="fr-BE"/>
          </a:p>
        </p:txBody>
      </p:sp>
      <p:sp>
        <p:nvSpPr>
          <p:cNvPr id="9" name="Footer Placeholder 8"/>
          <p:cNvSpPr>
            <a:spLocks noGrp="1"/>
          </p:cNvSpPr>
          <p:nvPr>
            <p:ph type="ftr" sz="quarter" idx="11"/>
          </p:nvPr>
        </p:nvSpPr>
        <p:spPr>
          <a:xfrm>
            <a:off x="3499101" y="6356350"/>
            <a:ext cx="5911517" cy="365125"/>
          </a:xfrm>
        </p:spPr>
        <p:txBody>
          <a:bodyPr/>
          <a:lstStyle/>
          <a:p>
            <a:endParaRPr lang="fr-BE"/>
          </a:p>
        </p:txBody>
      </p:sp>
      <p:sp>
        <p:nvSpPr>
          <p:cNvPr id="10" name="Slide Number Placeholder 9"/>
          <p:cNvSpPr>
            <a:spLocks noGrp="1"/>
          </p:cNvSpPr>
          <p:nvPr>
            <p:ph type="sldNum" sz="quarter" idx="12"/>
          </p:nvPr>
        </p:nvSpPr>
        <p:spPr/>
        <p:txBody>
          <a:bodyPr/>
          <a:lstStyle/>
          <a:p>
            <a:fld id="{AA50B2C0-B013-4105-A821-D865C322FB81}" type="slidenum">
              <a:rPr lang="fr-BE" smtClean="0"/>
              <a:t>‹N°›</a:t>
            </a:fld>
            <a:endParaRPr lang="fr-BE"/>
          </a:p>
        </p:txBody>
      </p:sp>
    </p:spTree>
    <p:extLst>
      <p:ext uri="{BB962C8B-B14F-4D97-AF65-F5344CB8AC3E}">
        <p14:creationId xmlns:p14="http://schemas.microsoft.com/office/powerpoint/2010/main" val="245472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642D774-E1E3-41BD-A588-70780294BA86}" type="datetimeFigureOut">
              <a:rPr lang="fr-BE" smtClean="0"/>
              <a:t>20-01-17</a:t>
            </a:fld>
            <a:endParaRPr lang="fr-BE"/>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fr-BE" smtClean="0"/>
              <a:t>Présentation du pôle hygiène de DiversiFerm</a:t>
            </a:r>
            <a:endParaRPr lang="fr-BE" dirty="0" smtClean="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A50B2C0-B013-4105-A821-D865C322FB81}" type="slidenum">
              <a:rPr lang="fr-BE" smtClean="0"/>
              <a:t>‹N°›</a:t>
            </a:fld>
            <a:endParaRPr lang="fr-BE"/>
          </a:p>
        </p:txBody>
      </p:sp>
    </p:spTree>
    <p:extLst>
      <p:ext uri="{BB962C8B-B14F-4D97-AF65-F5344CB8AC3E}">
        <p14:creationId xmlns:p14="http://schemas.microsoft.com/office/powerpoint/2010/main" val="360244499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google.be/url?sa=i&amp;source=images&amp;cd=&amp;cad=rja&amp;docid=cFu_pXq8_xtLWM&amp;tbnid=OJUSV_bcw8ge1M:&amp;ved=0CAgQjRwwAA&amp;url=http://natura.couvin.com/partenaires-html/nouveau-logo-wallonie/&amp;ei=nNpvUqCZDvDv0gWvmYHoCA&amp;psig=AFQjCNFNtl_7wIBJecYKDWpg-Knn4kC5Gw&amp;ust=1383148572416186"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hyperlink" Target="2016-04-11_circ-ob_abattagesprives_annexe_FR_v2-1_clean.pdf" TargetMode="External"/><Relationship Id="rId2" Type="http://schemas.openxmlformats.org/officeDocument/2006/relationships/hyperlink" Target="http://www.favv-afsca.be/productionanimale/produitsanimaux/circulaires/_documents/2016-04-11_circ-ob_abattagesprives_FR_v2-1_clean.pdf"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hyperlink" Target="https://operator.foodweb.be/Public/SearchOperator.aspx?language=fr"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hyperlink" Target="http://www.favv-afsca.be/productionanimale/produitsanimaux/circulaires/_documents/2014-01-03_circulaire_ICA_volailles_annexe3.pdf" TargetMode="External"/><Relationship Id="rId3" Type="http://schemas.openxmlformats.org/officeDocument/2006/relationships/image" Target="../media/image5.png"/><Relationship Id="rId7" Type="http://schemas.openxmlformats.org/officeDocument/2006/relationships/hyperlink" Target="http://www.favv-afsca.be/productionanimale/produitsanimaux/circulaires/_documents/2015-05-11_annexe2_circ-ob_ICAporcs_v4-0_sansTC_fr.pdf" TargetMode="Externa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hyperlink" Target="http://www.afsca.be/productionanimale/produitsanimaux/circulaires/_documents/2012_12_21_975157_GDS_VKI_runderen_schapen_geiten_FR_Annexe_4.pdf" TargetMode="External"/><Relationship Id="rId5" Type="http://schemas.openxmlformats.org/officeDocument/2006/relationships/image" Target="../media/image7.png"/><Relationship Id="rId10" Type="http://schemas.openxmlformats.org/officeDocument/2006/relationships/hyperlink" Target="http://www.favv-afsca.be/productionanimale/produitsanimaux/circulaires/_documents/2012_12_21_975157_GDS_VKI_runderen_schapen_geiten_FR_Annexe_3.pdf" TargetMode="External"/><Relationship Id="rId4" Type="http://schemas.openxmlformats.org/officeDocument/2006/relationships/image" Target="../media/image6.png"/><Relationship Id="rId9" Type="http://schemas.openxmlformats.org/officeDocument/2006/relationships/hyperlink" Target="http://www.favv-afsca.be/productionanimale/produitsanimaux/circulaires/_documents/2014-01-03_ICA_Veaux_versie3_FR.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favv-afsca.be/productionanimale/produitsanimaux/circulaires/_documents/2015-11-03_circ-ob_Ventedirecte_FR_V1-1_sansTC.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favv-afsca.be/autocontrole-fr/guides/distribution/g003/_documents/G-003v2_FR_20151120.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agriculture.wallonie.be/apps/spip_wolwin/article.php3?id_article=361" TargetMode="External"/><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www.diversiferm.be/"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favv-afsca.be/productionanimale/animaux/transportanimauxvivants/" TargetMode="External"/><Relationship Id="rId2" Type="http://schemas.openxmlformats.org/officeDocument/2006/relationships/hyperlink" Target="http://agrideveloppement.cergroupe.be/fr/services/services-aux-agriculteurs/13-fr/services/services-aux-agriculteurs/76-formations-et-examens-bien-%C3%AAtre-anima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3063" y="1298449"/>
            <a:ext cx="8806649" cy="3255264"/>
          </a:xfrm>
        </p:spPr>
        <p:txBody>
          <a:bodyPr>
            <a:normAutofit/>
          </a:bodyPr>
          <a:lstStyle/>
          <a:p>
            <a:pPr algn="ctr"/>
            <a:r>
              <a:rPr lang="fr-BE" dirty="0" smtClean="0"/>
              <a:t>Valorisation de la viande à la ferme : </a:t>
            </a:r>
            <a:br>
              <a:rPr lang="fr-BE" dirty="0" smtClean="0"/>
            </a:br>
            <a:r>
              <a:rPr lang="fr-BE" dirty="0" smtClean="0"/>
              <a:t>colis et boucherie à la ferme</a:t>
            </a:r>
            <a:endParaRPr lang="fr-BE" dirty="0"/>
          </a:p>
        </p:txBody>
      </p:sp>
      <p:sp>
        <p:nvSpPr>
          <p:cNvPr id="3" name="Sous-titre 2"/>
          <p:cNvSpPr>
            <a:spLocks noGrp="1"/>
          </p:cNvSpPr>
          <p:nvPr>
            <p:ph type="subTitle" idx="1"/>
          </p:nvPr>
        </p:nvSpPr>
        <p:spPr/>
        <p:txBody>
          <a:bodyPr/>
          <a:lstStyle/>
          <a:p>
            <a:pPr algn="ctr"/>
            <a:r>
              <a:rPr lang="fr-BE" dirty="0" smtClean="0"/>
              <a:t>Une présentation du pôle hygiène de </a:t>
            </a:r>
            <a:r>
              <a:rPr lang="fr-BE" dirty="0" err="1" smtClean="0"/>
              <a:t>DiversiFerm</a:t>
            </a:r>
            <a:endParaRPr lang="fr-BE" dirty="0" smtClean="0"/>
          </a:p>
          <a:p>
            <a:pPr algn="ctr"/>
            <a:r>
              <a:rPr lang="fr-BE" dirty="0" smtClean="0"/>
              <a:t>Présenté par Thérèse </a:t>
            </a:r>
            <a:r>
              <a:rPr lang="fr-BE" dirty="0" err="1" smtClean="0"/>
              <a:t>Godrie</a:t>
            </a:r>
            <a:endParaRPr lang="fr-BE" dirty="0"/>
          </a:p>
        </p:txBody>
      </p:sp>
      <p:pic>
        <p:nvPicPr>
          <p:cNvPr id="4" name="Imag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922389" y="1284742"/>
            <a:ext cx="1719065" cy="2144258"/>
          </a:xfrm>
          <a:prstGeom prst="rect">
            <a:avLst/>
          </a:prstGeom>
        </p:spPr>
      </p:pic>
      <p:pic>
        <p:nvPicPr>
          <p:cNvPr id="5" name="Picture 2" descr="Gembloux Agro-Bio Tec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0265" y="1105585"/>
            <a:ext cx="3435835" cy="7530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natura.couvin.com/files/2012/08/Nouveau-logo-wallonie.jpg">
            <a:hlinkClick r:id="rId4"/>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416437" y="4670246"/>
            <a:ext cx="730971" cy="100800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10240753" y="4423967"/>
            <a:ext cx="1082348" cy="230832"/>
          </a:xfrm>
          <a:prstGeom prst="rect">
            <a:avLst/>
          </a:prstGeom>
          <a:noFill/>
        </p:spPr>
        <p:txBody>
          <a:bodyPr wrap="none" rtlCol="0">
            <a:spAutoFit/>
          </a:bodyPr>
          <a:lstStyle/>
          <a:p>
            <a:pPr algn="ctr"/>
            <a:r>
              <a:rPr lang="fr-BE" sz="900" b="1" dirty="0">
                <a:solidFill>
                  <a:schemeClr val="tx1">
                    <a:lumMod val="75000"/>
                    <a:lumOff val="25000"/>
                  </a:schemeClr>
                </a:solidFill>
              </a:rPr>
              <a:t>Avec le soutien de</a:t>
            </a:r>
          </a:p>
        </p:txBody>
      </p:sp>
    </p:spTree>
    <p:extLst>
      <p:ext uri="{BB962C8B-B14F-4D97-AF65-F5344CB8AC3E}">
        <p14:creationId xmlns:p14="http://schemas.microsoft.com/office/powerpoint/2010/main" val="3455851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656416638"/>
              </p:ext>
            </p:extLst>
          </p:nvPr>
        </p:nvGraphicFramePr>
        <p:xfrm>
          <a:off x="5071492"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5705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Abattage privé vs</a:t>
            </a:r>
            <a:br>
              <a:rPr lang="fr-BE" dirty="0" smtClean="0"/>
            </a:br>
            <a:r>
              <a:rPr lang="fr-BE" dirty="0" smtClean="0"/>
              <a:t>Abattage à finalité commerciale</a:t>
            </a:r>
            <a:endParaRPr lang="fr-BE" dirty="0"/>
          </a:p>
        </p:txBody>
      </p:sp>
      <p:sp>
        <p:nvSpPr>
          <p:cNvPr id="8" name="Espace réservé du contenu 7"/>
          <p:cNvSpPr txBox="1">
            <a:spLocks noGrp="1"/>
          </p:cNvSpPr>
          <p:nvPr>
            <p:ph idx="1"/>
          </p:nvPr>
        </p:nvSpPr>
        <p:spPr>
          <a:xfrm>
            <a:off x="4401580" y="3699902"/>
            <a:ext cx="7315200" cy="2556913"/>
          </a:xfrm>
          <a:prstGeom prst="rect">
            <a:avLst/>
          </a:prstGeom>
          <a:noFill/>
        </p:spPr>
        <p:txBody>
          <a:bodyPr wrap="square" rtlCol="0">
            <a:spAutoFit/>
          </a:bodyPr>
          <a:lstStyle/>
          <a:p>
            <a:r>
              <a:rPr lang="fr-BE" dirty="0" smtClean="0">
                <a:solidFill>
                  <a:schemeClr val="accent5"/>
                </a:solidFill>
              </a:rPr>
              <a:t>Abattage commercial </a:t>
            </a:r>
            <a:r>
              <a:rPr lang="fr-BE" dirty="0" smtClean="0"/>
              <a:t>= </a:t>
            </a:r>
            <a:r>
              <a:rPr lang="fr-BE" dirty="0"/>
              <a:t>l'abattage d'un animal </a:t>
            </a:r>
            <a:r>
              <a:rPr lang="fr-BE" dirty="0" smtClean="0"/>
              <a:t>en vue de commercialiser  sa viande</a:t>
            </a:r>
          </a:p>
          <a:p>
            <a:pPr lvl="1"/>
            <a:r>
              <a:rPr lang="fr-BE" dirty="0" smtClean="0"/>
              <a:t>en vente directe (BtoC – business to consumer) ou </a:t>
            </a:r>
          </a:p>
          <a:p>
            <a:pPr lvl="1"/>
            <a:r>
              <a:rPr lang="fr-BE" dirty="0" smtClean="0"/>
              <a:t>en vente indirecte (</a:t>
            </a:r>
            <a:r>
              <a:rPr lang="fr-BE" dirty="0" err="1" smtClean="0"/>
              <a:t>BtoB</a:t>
            </a:r>
            <a:r>
              <a:rPr lang="fr-BE" dirty="0"/>
              <a:t> </a:t>
            </a:r>
            <a:r>
              <a:rPr lang="fr-BE" dirty="0" smtClean="0"/>
              <a:t>– business to business)</a:t>
            </a:r>
          </a:p>
          <a:p>
            <a:endParaRPr lang="fr-BE" dirty="0"/>
          </a:p>
          <a:p>
            <a:endParaRPr lang="fr-BE" dirty="0"/>
          </a:p>
        </p:txBody>
      </p:sp>
      <p:sp>
        <p:nvSpPr>
          <p:cNvPr id="4" name="Virage 3"/>
          <p:cNvSpPr/>
          <p:nvPr/>
        </p:nvSpPr>
        <p:spPr>
          <a:xfrm>
            <a:off x="3517561" y="1840529"/>
            <a:ext cx="619125" cy="7791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1801">
              <a:solidFill>
                <a:schemeClr val="tx1"/>
              </a:solidFill>
            </a:endParaRPr>
          </a:p>
        </p:txBody>
      </p:sp>
      <p:sp>
        <p:nvSpPr>
          <p:cNvPr id="6" name="Virage 5"/>
          <p:cNvSpPr/>
          <p:nvPr/>
        </p:nvSpPr>
        <p:spPr>
          <a:xfrm flipV="1">
            <a:off x="3517561" y="3768809"/>
            <a:ext cx="619125" cy="902043"/>
          </a:xfrm>
          <a:prstGeom prst="bentArrow">
            <a:avLst>
              <a:gd name="adj1" fmla="val 25000"/>
              <a:gd name="adj2" fmla="val 34231"/>
              <a:gd name="adj3" fmla="val 25000"/>
              <a:gd name="adj4" fmla="val 377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1801">
              <a:solidFill>
                <a:schemeClr val="tx1"/>
              </a:solidFill>
            </a:endParaRPr>
          </a:p>
        </p:txBody>
      </p:sp>
      <p:sp>
        <p:nvSpPr>
          <p:cNvPr id="7" name="ZoneTexte 6"/>
          <p:cNvSpPr txBox="1"/>
          <p:nvPr/>
        </p:nvSpPr>
        <p:spPr>
          <a:xfrm>
            <a:off x="4348033" y="1396761"/>
            <a:ext cx="7430530" cy="3078279"/>
          </a:xfrm>
          <a:prstGeom prst="rect">
            <a:avLst/>
          </a:prstGeom>
          <a:noFill/>
        </p:spPr>
        <p:txBody>
          <a:bodyPr wrap="square" rtlCol="0">
            <a:spAutoFit/>
          </a:bodyPr>
          <a:lstStyle/>
          <a:p>
            <a:pPr marL="182885" indent="-182885">
              <a:lnSpc>
                <a:spcPct val="90000"/>
              </a:lnSpc>
              <a:spcBef>
                <a:spcPts val="1200"/>
              </a:spcBef>
              <a:buClr>
                <a:schemeClr val="accent1"/>
              </a:buClr>
              <a:buFont typeface="Wingdings 2" pitchFamily="18" charset="2"/>
              <a:buChar char=""/>
            </a:pPr>
            <a:r>
              <a:rPr lang="fr-BE" sz="2000" dirty="0">
                <a:solidFill>
                  <a:schemeClr val="accent5"/>
                </a:solidFill>
              </a:rPr>
              <a:t>Abattage privé </a:t>
            </a:r>
            <a:r>
              <a:rPr lang="fr-BE" sz="2000" dirty="0">
                <a:solidFill>
                  <a:schemeClr val="tx1">
                    <a:lumMod val="75000"/>
                    <a:lumOff val="25000"/>
                  </a:schemeClr>
                </a:solidFill>
              </a:rPr>
              <a:t>= l'abattage d'un animal dont les viandes sont exclusivement destinées aux besoins du propriétaire et de sa famille</a:t>
            </a:r>
          </a:p>
          <a:p>
            <a:r>
              <a:rPr lang="fr-BE" sz="1401" dirty="0">
                <a:hlinkClick r:id="rId2"/>
              </a:rPr>
              <a:t>Plus de détails: </a:t>
            </a:r>
          </a:p>
          <a:p>
            <a:r>
              <a:rPr lang="fr-BE" sz="1401" dirty="0">
                <a:hlinkClick r:id="rId2"/>
              </a:rPr>
              <a:t>http://www.favv-afsca.be/productionanimale/produitsanimaux/circulaires/_documents/2016-04-11_circ-ob_abattagesprives_FR_v2-1_clean.pdf</a:t>
            </a:r>
            <a:endParaRPr lang="fr-BE" sz="1401" dirty="0"/>
          </a:p>
          <a:p>
            <a:r>
              <a:rPr lang="fr-BE" sz="1401" dirty="0">
                <a:hlinkClick r:id="rId3" action="ppaction://hlinkfile"/>
              </a:rPr>
              <a:t>annexe</a:t>
            </a:r>
            <a:endParaRPr lang="fr-BE" sz="1401" dirty="0"/>
          </a:p>
          <a:p>
            <a:pPr marL="182885" indent="-182885">
              <a:lnSpc>
                <a:spcPct val="90000"/>
              </a:lnSpc>
              <a:spcBef>
                <a:spcPts val="1200"/>
              </a:spcBef>
              <a:buClr>
                <a:schemeClr val="accent1"/>
              </a:buClr>
              <a:buFont typeface="Wingdings 2" pitchFamily="18" charset="2"/>
              <a:buChar char=""/>
            </a:pPr>
            <a:endParaRPr lang="fr-BE" sz="2000" dirty="0">
              <a:solidFill>
                <a:schemeClr val="tx1">
                  <a:lumMod val="75000"/>
                  <a:lumOff val="25000"/>
                </a:schemeClr>
              </a:solidFill>
            </a:endParaRPr>
          </a:p>
          <a:p>
            <a:pPr marL="182885" indent="-182885">
              <a:lnSpc>
                <a:spcPct val="90000"/>
              </a:lnSpc>
              <a:spcBef>
                <a:spcPts val="1200"/>
              </a:spcBef>
              <a:buClr>
                <a:schemeClr val="accent1"/>
              </a:buClr>
              <a:buFont typeface="Wingdings 2" pitchFamily="18" charset="2"/>
              <a:buChar char=""/>
            </a:pPr>
            <a:endParaRPr lang="fr-BE" sz="2000" dirty="0">
              <a:solidFill>
                <a:schemeClr val="tx1">
                  <a:lumMod val="75000"/>
                  <a:lumOff val="25000"/>
                </a:schemeClr>
              </a:solidFill>
            </a:endParaRPr>
          </a:p>
          <a:p>
            <a:pPr marL="182885" indent="-182885">
              <a:lnSpc>
                <a:spcPct val="90000"/>
              </a:lnSpc>
              <a:spcBef>
                <a:spcPts val="1200"/>
              </a:spcBef>
              <a:buClr>
                <a:schemeClr val="accent1"/>
              </a:buClr>
              <a:buFont typeface="Wingdings 2" pitchFamily="18" charset="2"/>
              <a:buChar char=""/>
            </a:pPr>
            <a:endParaRPr lang="fr-BE" sz="2000" dirty="0">
              <a:solidFill>
                <a:schemeClr val="tx1">
                  <a:lumMod val="75000"/>
                  <a:lumOff val="25000"/>
                </a:schemeClr>
              </a:solidFill>
            </a:endParaRPr>
          </a:p>
        </p:txBody>
      </p:sp>
      <p:sp>
        <p:nvSpPr>
          <p:cNvPr id="9" name="Ellipse 8"/>
          <p:cNvSpPr/>
          <p:nvPr/>
        </p:nvSpPr>
        <p:spPr>
          <a:xfrm>
            <a:off x="4188940" y="3343888"/>
            <a:ext cx="7302843" cy="2261289"/>
          </a:xfrm>
          <a:prstGeom prst="ellipse">
            <a:avLst/>
          </a:prstGeom>
          <a:noFill/>
          <a:ln w="25400"/>
        </p:spPr>
        <p:style>
          <a:lnRef idx="2">
            <a:schemeClr val="accent2"/>
          </a:lnRef>
          <a:fillRef idx="1">
            <a:schemeClr val="lt1"/>
          </a:fillRef>
          <a:effectRef idx="0">
            <a:schemeClr val="accent2"/>
          </a:effectRef>
          <a:fontRef idx="minor">
            <a:schemeClr val="dk1"/>
          </a:fontRef>
        </p:style>
        <p:txBody>
          <a:bodyPr rtlCol="0" anchor="ctr"/>
          <a:lstStyle/>
          <a:p>
            <a:pPr algn="ctr"/>
            <a:endParaRPr lang="fr-BE" sz="1801" dirty="0"/>
          </a:p>
        </p:txBody>
      </p:sp>
      <p:pic>
        <p:nvPicPr>
          <p:cNvPr id="10" name="Imag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2060" y="24783"/>
            <a:ext cx="1559526" cy="1734974"/>
          </a:xfrm>
          <a:prstGeom prst="rect">
            <a:avLst/>
          </a:prstGeom>
        </p:spPr>
      </p:pic>
    </p:spTree>
    <p:extLst>
      <p:ext uri="{BB962C8B-B14F-4D97-AF65-F5344CB8AC3E}">
        <p14:creationId xmlns:p14="http://schemas.microsoft.com/office/powerpoint/2010/main" val="3483623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Abattage commercial : règle générale</a:t>
            </a:r>
            <a:endParaRPr lang="fr-BE" dirty="0"/>
          </a:p>
        </p:txBody>
      </p:sp>
      <p:sp>
        <p:nvSpPr>
          <p:cNvPr id="4" name="Espace réservé du contenu 3"/>
          <p:cNvSpPr>
            <a:spLocks noGrp="1"/>
          </p:cNvSpPr>
          <p:nvPr>
            <p:ph idx="1"/>
          </p:nvPr>
        </p:nvSpPr>
        <p:spPr>
          <a:xfrm>
            <a:off x="4016394" y="868680"/>
            <a:ext cx="7315200" cy="5120640"/>
          </a:xfrm>
        </p:spPr>
        <p:txBody>
          <a:bodyPr>
            <a:normAutofit/>
          </a:bodyPr>
          <a:lstStyle/>
          <a:p>
            <a:pPr>
              <a:buFont typeface="Symbol" panose="05050102010706020507" pitchFamily="18" charset="2"/>
              <a:buChar char="Þ"/>
            </a:pPr>
            <a:endParaRPr lang="fr-BE" dirty="0" smtClean="0"/>
          </a:p>
          <a:p>
            <a:pPr>
              <a:buFont typeface="Symbol" panose="05050102010706020507" pitchFamily="18" charset="2"/>
              <a:buChar char="Þ"/>
            </a:pPr>
            <a:endParaRPr lang="fr-BE" dirty="0"/>
          </a:p>
          <a:p>
            <a:pPr lvl="1">
              <a:buFont typeface="Symbol" panose="05050102010706020507" pitchFamily="18" charset="2"/>
              <a:buChar char="Þ"/>
            </a:pPr>
            <a:endParaRPr lang="fr-BE" dirty="0" smtClean="0"/>
          </a:p>
          <a:p>
            <a:pPr lvl="1">
              <a:buFont typeface="Symbol" panose="05050102010706020507" pitchFamily="18" charset="2"/>
              <a:buChar char="Þ"/>
            </a:pPr>
            <a:endParaRPr lang="fr-BE" dirty="0"/>
          </a:p>
          <a:p>
            <a:pPr lvl="3">
              <a:buFont typeface="Symbol" panose="05050102010706020507" pitchFamily="18" charset="2"/>
              <a:buChar char="Þ"/>
            </a:pPr>
            <a:endParaRPr lang="fr-BE" sz="2800" dirty="0"/>
          </a:p>
          <a:p>
            <a:pPr lvl="3">
              <a:buFont typeface="Symbol" panose="05050102010706020507" pitchFamily="18" charset="2"/>
              <a:buChar char="Þ"/>
            </a:pPr>
            <a:endParaRPr lang="fr-BE" sz="2800" dirty="0"/>
          </a:p>
          <a:p>
            <a:pPr lvl="3">
              <a:buFont typeface="Symbol" panose="05050102010706020507" pitchFamily="18" charset="2"/>
              <a:buChar char="Þ"/>
            </a:pPr>
            <a:endParaRPr lang="fr-BE" sz="2800" dirty="0"/>
          </a:p>
          <a:p>
            <a:pPr lvl="3">
              <a:buFont typeface="Symbol" panose="05050102010706020507" pitchFamily="18" charset="2"/>
              <a:buChar char="Þ"/>
            </a:pPr>
            <a:r>
              <a:rPr lang="fr-BE" sz="2000" dirty="0"/>
              <a:t> Abattage dans un abattoir agréé</a:t>
            </a:r>
          </a:p>
          <a:p>
            <a:pPr lvl="3">
              <a:buFont typeface="Symbol" panose="05050102010706020507" pitchFamily="18" charset="2"/>
              <a:buChar char="Þ"/>
            </a:pPr>
            <a:r>
              <a:rPr lang="fr-BE" sz="2000" dirty="0"/>
              <a:t> Pour connaitre les établissements agréés dans votre région : rendez-vous sur </a:t>
            </a:r>
            <a:r>
              <a:rPr lang="fr-BE" sz="2000" dirty="0" err="1" smtClean="0"/>
              <a:t>foodweb</a:t>
            </a:r>
            <a:endParaRPr lang="fr-BE" sz="2000" dirty="0" smtClean="0"/>
          </a:p>
          <a:p>
            <a:pPr marL="1417320" lvl="3" indent="0">
              <a:buNone/>
            </a:pPr>
            <a:r>
              <a:rPr lang="fr-BE" sz="2000" dirty="0">
                <a:hlinkClick r:id="rId2"/>
              </a:rPr>
              <a:t>https://operator.foodweb.be/Public/SearchOperator.aspx?language=fr</a:t>
            </a:r>
            <a:endParaRPr lang="fr-BE" sz="2000" dirty="0"/>
          </a:p>
          <a:p>
            <a:pPr>
              <a:buFont typeface="Symbol" panose="05050102010706020507" pitchFamily="18" charset="2"/>
              <a:buChar char="Þ"/>
            </a:pPr>
            <a:endParaRPr lang="fr-BE" dirty="0"/>
          </a:p>
        </p:txBody>
      </p:sp>
      <p:pic>
        <p:nvPicPr>
          <p:cNvPr id="5" name="Picture 6" descr="cow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3094" y="868686"/>
            <a:ext cx="1247714" cy="111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http://www.coloriage-dessin.com/coloriage_img/coloriage-cochon-1228665099.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328" y="1524303"/>
            <a:ext cx="986537" cy="75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6"/>
          <p:cNvGrpSpPr/>
          <p:nvPr/>
        </p:nvGrpSpPr>
        <p:grpSpPr>
          <a:xfrm>
            <a:off x="9009459" y="1194502"/>
            <a:ext cx="1962433" cy="936000"/>
            <a:chOff x="5849927" y="2132960"/>
            <a:chExt cx="1962433" cy="936000"/>
          </a:xfrm>
        </p:grpSpPr>
        <p:pic>
          <p:nvPicPr>
            <p:cNvPr id="8" name="Image 7"/>
            <p:cNvPicPr>
              <a:picLocks noChangeAspect="1"/>
            </p:cNvPicPr>
            <p:nvPr/>
          </p:nvPicPr>
          <p:blipFill>
            <a:blip r:embed="rId5"/>
            <a:stretch>
              <a:fillRect/>
            </a:stretch>
          </p:blipFill>
          <p:spPr>
            <a:xfrm>
              <a:off x="5849927" y="2195228"/>
              <a:ext cx="1185590" cy="857376"/>
            </a:xfrm>
            <a:prstGeom prst="rect">
              <a:avLst/>
            </a:prstGeom>
          </p:spPr>
        </p:pic>
        <p:pic>
          <p:nvPicPr>
            <p:cNvPr id="9" name="Image 8"/>
            <p:cNvPicPr>
              <a:picLocks noChangeAspect="1"/>
            </p:cNvPicPr>
            <p:nvPr/>
          </p:nvPicPr>
          <p:blipFill>
            <a:blip r:embed="rId6"/>
            <a:stretch>
              <a:fillRect/>
            </a:stretch>
          </p:blipFill>
          <p:spPr>
            <a:xfrm>
              <a:off x="7048779" y="2132960"/>
              <a:ext cx="763581" cy="936000"/>
            </a:xfrm>
            <a:prstGeom prst="rect">
              <a:avLst/>
            </a:prstGeom>
          </p:spPr>
        </p:pic>
      </p:grpSp>
      <p:pic>
        <p:nvPicPr>
          <p:cNvPr id="10" name="Picture 10" descr="http://www.cndp.fr/crdp-dijon/IMG/gif_lapin.gif"/>
          <p:cNvPicPr>
            <a:picLocks noChangeAspect="1" noChangeArrowheads="1"/>
          </p:cNvPicPr>
          <p:nvPr/>
        </p:nvPicPr>
        <p:blipFill>
          <a:blip r:embed="rId7" cstate="print">
            <a:biLevel thresh="75000"/>
            <a:extLst>
              <a:ext uri="{28A0092B-C50C-407E-A947-70E740481C1C}">
                <a14:useLocalDpi xmlns:a14="http://schemas.microsoft.com/office/drawing/2010/main" val="0"/>
              </a:ext>
            </a:extLst>
          </a:blip>
          <a:srcRect/>
          <a:stretch>
            <a:fillRect/>
          </a:stretch>
        </p:blipFill>
        <p:spPr bwMode="auto">
          <a:xfrm>
            <a:off x="9021121" y="2303185"/>
            <a:ext cx="619034" cy="7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http://www.greluche.info/coloriage/Poules/dessin-poulet.gif"/>
          <p:cNvPicPr>
            <a:picLocks noChangeAspect="1" noChangeArrowheads="1"/>
          </p:cNvPicPr>
          <p:nvPr/>
        </p:nvPicPr>
        <p:blipFill>
          <a:blip r:embed="rId8" cstate="print">
            <a:biLevel thresh="75000"/>
            <a:extLst>
              <a:ext uri="{28A0092B-C50C-407E-A947-70E740481C1C}">
                <a14:useLocalDpi xmlns:a14="http://schemas.microsoft.com/office/drawing/2010/main" val="0"/>
              </a:ext>
            </a:extLst>
          </a:blip>
          <a:srcRect/>
          <a:stretch>
            <a:fillRect/>
          </a:stretch>
        </p:blipFill>
        <p:spPr bwMode="auto">
          <a:xfrm rot="21429829">
            <a:off x="5985094" y="2390753"/>
            <a:ext cx="51794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4184821" y="2552597"/>
            <a:ext cx="6096000" cy="1200842"/>
          </a:xfrm>
          <a:prstGeom prst="rect">
            <a:avLst/>
          </a:prstGeom>
        </p:spPr>
        <p:txBody>
          <a:bodyPr>
            <a:spAutoFit/>
          </a:bodyPr>
          <a:lstStyle/>
          <a:p>
            <a:pPr lvl="2"/>
            <a:r>
              <a:rPr lang="fr-BE" sz="1801" dirty="0"/>
              <a:t>&gt; 7500	</a:t>
            </a:r>
          </a:p>
          <a:p>
            <a:pPr marL="685818" lvl="2"/>
            <a:r>
              <a:rPr lang="fr-BE" sz="1801" dirty="0"/>
              <a:t>	</a:t>
            </a:r>
          </a:p>
          <a:p>
            <a:pPr marL="685818" lvl="2"/>
            <a:endParaRPr lang="fr-BE" sz="1801" dirty="0"/>
          </a:p>
          <a:p>
            <a:pPr marL="685818" lvl="2"/>
            <a:endParaRPr lang="fr-BE" sz="1801" dirty="0"/>
          </a:p>
        </p:txBody>
      </p:sp>
      <p:sp>
        <p:nvSpPr>
          <p:cNvPr id="13" name="Rectangle 12"/>
          <p:cNvSpPr/>
          <p:nvPr/>
        </p:nvSpPr>
        <p:spPr>
          <a:xfrm>
            <a:off x="8063010" y="2650970"/>
            <a:ext cx="809837" cy="369460"/>
          </a:xfrm>
          <a:prstGeom prst="rect">
            <a:avLst/>
          </a:prstGeom>
        </p:spPr>
        <p:txBody>
          <a:bodyPr wrap="none">
            <a:spAutoFit/>
          </a:bodyPr>
          <a:lstStyle/>
          <a:p>
            <a:r>
              <a:rPr lang="fr-BE" sz="1801" dirty="0"/>
              <a:t>&gt; 1000</a:t>
            </a:r>
          </a:p>
        </p:txBody>
      </p:sp>
    </p:spTree>
    <p:extLst>
      <p:ext uri="{BB962C8B-B14F-4D97-AF65-F5344CB8AC3E}">
        <p14:creationId xmlns:p14="http://schemas.microsoft.com/office/powerpoint/2010/main" val="3955146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Abattage commercial : documents à transmettre</a:t>
            </a:r>
            <a:endParaRPr lang="fr-BE" dirty="0"/>
          </a:p>
        </p:txBody>
      </p:sp>
      <p:pic>
        <p:nvPicPr>
          <p:cNvPr id="5" name="Picture 6" descr="cow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0744" y="3640299"/>
            <a:ext cx="1247714" cy="111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http://www.coloriage-dessin.com/coloriage_img/coloriage-cochon-1228665099.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3378" y="1090587"/>
            <a:ext cx="986537" cy="75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6"/>
          <p:cNvGrpSpPr/>
          <p:nvPr/>
        </p:nvGrpSpPr>
        <p:grpSpPr>
          <a:xfrm>
            <a:off x="3603852" y="5613336"/>
            <a:ext cx="1962433" cy="936000"/>
            <a:chOff x="5849927" y="2132960"/>
            <a:chExt cx="1962433" cy="936000"/>
          </a:xfrm>
        </p:grpSpPr>
        <p:pic>
          <p:nvPicPr>
            <p:cNvPr id="8" name="Image 7"/>
            <p:cNvPicPr>
              <a:picLocks noChangeAspect="1"/>
            </p:cNvPicPr>
            <p:nvPr/>
          </p:nvPicPr>
          <p:blipFill>
            <a:blip r:embed="rId4"/>
            <a:stretch>
              <a:fillRect/>
            </a:stretch>
          </p:blipFill>
          <p:spPr>
            <a:xfrm>
              <a:off x="5849927" y="2195228"/>
              <a:ext cx="1185590" cy="857376"/>
            </a:xfrm>
            <a:prstGeom prst="rect">
              <a:avLst/>
            </a:prstGeom>
          </p:spPr>
        </p:pic>
        <p:pic>
          <p:nvPicPr>
            <p:cNvPr id="9" name="Image 8"/>
            <p:cNvPicPr>
              <a:picLocks noChangeAspect="1"/>
            </p:cNvPicPr>
            <p:nvPr/>
          </p:nvPicPr>
          <p:blipFill>
            <a:blip r:embed="rId5"/>
            <a:stretch>
              <a:fillRect/>
            </a:stretch>
          </p:blipFill>
          <p:spPr>
            <a:xfrm>
              <a:off x="7048779" y="2132960"/>
              <a:ext cx="763581" cy="936000"/>
            </a:xfrm>
            <a:prstGeom prst="rect">
              <a:avLst/>
            </a:prstGeom>
          </p:spPr>
        </p:pic>
      </p:grpSp>
      <p:pic>
        <p:nvPicPr>
          <p:cNvPr id="11" name="Picture 2" descr="http://www.greluche.info/coloriage/Poules/dessin-poulet.gif"/>
          <p:cNvPicPr>
            <a:picLocks noChangeAspect="1" noChangeArrowheads="1"/>
          </p:cNvPicPr>
          <p:nvPr/>
        </p:nvPicPr>
        <p:blipFill>
          <a:blip r:embed="rId6" cstate="print">
            <a:biLevel thresh="75000"/>
            <a:extLst>
              <a:ext uri="{28A0092B-C50C-407E-A947-70E740481C1C}">
                <a14:useLocalDpi xmlns:a14="http://schemas.microsoft.com/office/drawing/2010/main" val="0"/>
              </a:ext>
            </a:extLst>
          </a:blip>
          <a:srcRect/>
          <a:stretch>
            <a:fillRect/>
          </a:stretch>
        </p:blipFill>
        <p:spPr bwMode="auto">
          <a:xfrm rot="21429829">
            <a:off x="3937666" y="2242529"/>
            <a:ext cx="51794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4789436" y="208586"/>
            <a:ext cx="7134220" cy="7048340"/>
          </a:xfrm>
          <a:prstGeom prst="rect">
            <a:avLst/>
          </a:prstGeom>
        </p:spPr>
        <p:txBody>
          <a:bodyPr wrap="square">
            <a:spAutoFit/>
          </a:bodyPr>
          <a:lstStyle/>
          <a:p>
            <a:r>
              <a:rPr lang="fr-BE" sz="2400" dirty="0">
                <a:solidFill>
                  <a:schemeClr val="accent1"/>
                </a:solidFill>
              </a:rPr>
              <a:t>Les ICA à transmettre 24h avant l’abattage à l’abattoir</a:t>
            </a:r>
          </a:p>
          <a:p>
            <a:pPr marL="685818" lvl="2"/>
            <a:r>
              <a:rPr lang="fr-BE" sz="2400" dirty="0" err="1"/>
              <a:t>Cfr</a:t>
            </a:r>
            <a:r>
              <a:rPr lang="fr-BE" sz="2400" dirty="0"/>
              <a:t> circulaires </a:t>
            </a:r>
            <a:r>
              <a:rPr lang="fr-BE" sz="2400" dirty="0" err="1"/>
              <a:t>afsca</a:t>
            </a:r>
            <a:r>
              <a:rPr lang="fr-BE" sz="2400" dirty="0"/>
              <a:t> pour plus de détails:</a:t>
            </a:r>
          </a:p>
          <a:p>
            <a:pPr marL="685818" lvl="2"/>
            <a:endParaRPr lang="fr-BE" sz="1801" dirty="0"/>
          </a:p>
          <a:p>
            <a:pPr marL="685818" lvl="2"/>
            <a:r>
              <a:rPr lang="fr-BE" sz="1600" dirty="0">
                <a:hlinkClick r:id="rId7"/>
              </a:rPr>
              <a:t>http://www.favv-afsca.be/productionanimale/produitsanimaux/circulaires/_documents/2015-05-11_annexe2_circ-ob_ICAporcs_v4-0_sansTC_fr.pdf</a:t>
            </a:r>
            <a:endParaRPr lang="fr-BE" sz="1600" dirty="0"/>
          </a:p>
          <a:p>
            <a:pPr marL="685818" lvl="2"/>
            <a:endParaRPr lang="fr-BE" sz="1600" dirty="0"/>
          </a:p>
          <a:p>
            <a:pPr marL="685818" lvl="2"/>
            <a:r>
              <a:rPr lang="fr-BE" sz="1600" dirty="0">
                <a:hlinkClick r:id="rId8"/>
              </a:rPr>
              <a:t>http://www.favv-afsca.be/productionanimale/produitsanimaux/circulaires/_documents/2014-01-03_circulaire_ICA_volailles_annexe3.pdf</a:t>
            </a:r>
            <a:endParaRPr lang="fr-BE" sz="1600" dirty="0"/>
          </a:p>
          <a:p>
            <a:pPr marL="685818" lvl="2"/>
            <a:endParaRPr lang="fr-BE" sz="1600" dirty="0"/>
          </a:p>
          <a:p>
            <a:pPr marL="685818" lvl="2"/>
            <a:endParaRPr lang="fr-BE" sz="1600" dirty="0"/>
          </a:p>
          <a:p>
            <a:pPr marL="685818" lvl="2"/>
            <a:r>
              <a:rPr lang="fr-BE" sz="1600" dirty="0">
                <a:hlinkClick r:id="rId9"/>
              </a:rPr>
              <a:t>http://www.favv-afsca.be/productionanimale/produitsanimaux/circulaires/_documents/2014-01-03_ICA_Veaux_versie3_FR.pdf</a:t>
            </a:r>
            <a:endParaRPr lang="fr-BE" sz="1600" dirty="0"/>
          </a:p>
          <a:p>
            <a:pPr marL="685818" lvl="2"/>
            <a:r>
              <a:rPr lang="fr-BE" sz="1600" dirty="0"/>
              <a:t>(Différents formulaires en fonction de l’application du CDC </a:t>
            </a:r>
            <a:r>
              <a:rPr lang="fr-BE" sz="1600" dirty="0" err="1"/>
              <a:t>Belgian</a:t>
            </a:r>
            <a:r>
              <a:rPr lang="fr-BE" sz="1600" dirty="0"/>
              <a:t> </a:t>
            </a:r>
            <a:r>
              <a:rPr lang="fr-BE" sz="1600" dirty="0" err="1"/>
              <a:t>Controlled</a:t>
            </a:r>
            <a:r>
              <a:rPr lang="fr-BE" sz="1600" dirty="0"/>
              <a:t> </a:t>
            </a:r>
            <a:r>
              <a:rPr lang="fr-BE" sz="1600" dirty="0" err="1"/>
              <a:t>Veal</a:t>
            </a:r>
            <a:r>
              <a:rPr lang="fr-BE" sz="1600" dirty="0"/>
              <a:t>)</a:t>
            </a:r>
          </a:p>
          <a:p>
            <a:pPr marL="685818" lvl="2"/>
            <a:r>
              <a:rPr lang="fr-BE" sz="1600" dirty="0">
                <a:hlinkClick r:id="rId10"/>
              </a:rPr>
              <a:t>http://www.favv-afsca.be/productionanimale/produitsanimaux/circulaires/_documents/2012_12_21_975157_GDS_VKI_runderen_schapen_geiten_FR_Annexe_3.pdf</a:t>
            </a:r>
            <a:endParaRPr lang="fr-BE" sz="1600" dirty="0"/>
          </a:p>
          <a:p>
            <a:pPr marL="685818" lvl="2"/>
            <a:endParaRPr lang="fr-BE" sz="1600" dirty="0"/>
          </a:p>
          <a:p>
            <a:pPr marL="685818" lvl="2"/>
            <a:endParaRPr lang="fr-BE" sz="1600" dirty="0"/>
          </a:p>
          <a:p>
            <a:pPr marL="685818" lvl="2"/>
            <a:r>
              <a:rPr lang="fr-BE" sz="1600" dirty="0">
                <a:hlinkClick r:id="rId11"/>
              </a:rPr>
              <a:t>http://www.afsca.be/productionanimale/produitsanimaux/circulaires/_documents/2012_12_21_975157_GDS_VKI_runderen_schapen_geiten_FR_Annexe_4.pdf</a:t>
            </a:r>
            <a:endParaRPr lang="fr-BE" sz="1600" dirty="0"/>
          </a:p>
          <a:p>
            <a:pPr marL="685818" lvl="2"/>
            <a:endParaRPr lang="fr-BE" sz="1600" dirty="0"/>
          </a:p>
          <a:p>
            <a:pPr marL="685818" lvl="2"/>
            <a:endParaRPr lang="fr-BE" sz="1801" dirty="0"/>
          </a:p>
        </p:txBody>
      </p:sp>
    </p:spTree>
    <p:extLst>
      <p:ext uri="{BB962C8B-B14F-4D97-AF65-F5344CB8AC3E}">
        <p14:creationId xmlns:p14="http://schemas.microsoft.com/office/powerpoint/2010/main" val="1410693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Abattage commercial </a:t>
            </a:r>
            <a:endParaRPr lang="fr-BE" dirty="0"/>
          </a:p>
        </p:txBody>
      </p:sp>
      <p:sp>
        <p:nvSpPr>
          <p:cNvPr id="3" name="Espace réservé du contenu 2"/>
          <p:cNvSpPr>
            <a:spLocks noGrp="1"/>
          </p:cNvSpPr>
          <p:nvPr>
            <p:ph idx="1"/>
          </p:nvPr>
        </p:nvSpPr>
        <p:spPr/>
        <p:txBody>
          <a:bodyPr>
            <a:normAutofit/>
          </a:bodyPr>
          <a:lstStyle/>
          <a:p>
            <a:pPr marL="0" indent="0">
              <a:buNone/>
            </a:pPr>
            <a:r>
              <a:rPr lang="fr-BE" sz="2400" b="1" dirty="0">
                <a:solidFill>
                  <a:schemeClr val="accent1"/>
                </a:solidFill>
              </a:rPr>
              <a:t>Abattage à la ferme: animaux concernés</a:t>
            </a:r>
          </a:p>
          <a:p>
            <a:r>
              <a:rPr lang="fr-BE" dirty="0"/>
              <a:t>Toutes les espèces de volailles et de lagomorphes </a:t>
            </a:r>
            <a:r>
              <a:rPr lang="fr-BE" dirty="0" smtClean="0"/>
              <a:t>: poulets</a:t>
            </a:r>
            <a:r>
              <a:rPr lang="fr-BE" dirty="0"/>
              <a:t>, dindes, pintades, canards, oies, pigeons, cailles, faisans, perdrix, lapins, lièvres, </a:t>
            </a:r>
            <a:r>
              <a:rPr lang="fr-BE" dirty="0" smtClean="0"/>
              <a:t>rongeurs </a:t>
            </a:r>
            <a:r>
              <a:rPr lang="fr-BE" dirty="0"/>
              <a:t>peuvent être </a:t>
            </a:r>
            <a:r>
              <a:rPr lang="fr-BE" dirty="0" smtClean="0"/>
              <a:t>abattues </a:t>
            </a:r>
            <a:r>
              <a:rPr lang="fr-BE" dirty="0"/>
              <a:t>à l’exploitation où elles sont </a:t>
            </a:r>
            <a:r>
              <a:rPr lang="fr-BE" dirty="0" smtClean="0"/>
              <a:t>élevées </a:t>
            </a:r>
          </a:p>
          <a:p>
            <a:r>
              <a:rPr lang="fr-BE" dirty="0" smtClean="0"/>
              <a:t>Cela </a:t>
            </a:r>
            <a:r>
              <a:rPr lang="fr-BE" dirty="0"/>
              <a:t>inclut les palmipèdes gras destinés à la production de foie </a:t>
            </a:r>
            <a:r>
              <a:rPr lang="fr-BE" dirty="0" smtClean="0"/>
              <a:t>gras</a:t>
            </a:r>
          </a:p>
          <a:p>
            <a:r>
              <a:rPr lang="fr-BE" dirty="0" smtClean="0"/>
              <a:t> </a:t>
            </a:r>
            <a:r>
              <a:rPr lang="fr-BE" dirty="0"/>
              <a:t>Sont uniquement considérés comme élevés à l’exploitation les animaux y ayant été entretenus pendant une période au cours de laquelle une modification de leur conformation peut être attestée par un gain de poids </a:t>
            </a:r>
            <a:r>
              <a:rPr lang="fr-BE" dirty="0" smtClean="0"/>
              <a:t>significatif</a:t>
            </a:r>
          </a:p>
          <a:p>
            <a:r>
              <a:rPr lang="fr-BE" dirty="0">
                <a:hlinkClick r:id="rId3"/>
              </a:rPr>
              <a:t>http://www.favv-afsca.be/productionanimale/produitsanimaux/circulaires/_</a:t>
            </a:r>
            <a:r>
              <a:rPr lang="fr-BE" dirty="0" smtClean="0">
                <a:hlinkClick r:id="rId3"/>
              </a:rPr>
              <a:t>documents/2015-11-03_circ-ob_Ventedirecte_FR_V1-1_sansTC.pdf</a:t>
            </a:r>
            <a:endParaRPr lang="fr-BE" dirty="0" smtClean="0"/>
          </a:p>
          <a:p>
            <a:endParaRPr lang="fr-BE" dirty="0" smtClean="0"/>
          </a:p>
        </p:txBody>
      </p:sp>
    </p:spTree>
    <p:extLst>
      <p:ext uri="{BB962C8B-B14F-4D97-AF65-F5344CB8AC3E}">
        <p14:creationId xmlns:p14="http://schemas.microsoft.com/office/powerpoint/2010/main" val="1489447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Abattage commercial à la ferme : volailles et lagomorphes</a:t>
            </a:r>
            <a:endParaRPr lang="fr-BE" dirty="0"/>
          </a:p>
        </p:txBody>
      </p:sp>
      <p:sp>
        <p:nvSpPr>
          <p:cNvPr id="4" name="Espace réservé du contenu 4"/>
          <p:cNvSpPr>
            <a:spLocks noGrp="1"/>
          </p:cNvSpPr>
          <p:nvPr>
            <p:ph idx="1"/>
          </p:nvPr>
        </p:nvSpPr>
        <p:spPr/>
        <p:txBody>
          <a:bodyPr>
            <a:normAutofit/>
          </a:bodyPr>
          <a:lstStyle/>
          <a:p>
            <a:pPr marL="0" indent="0">
              <a:buNone/>
            </a:pPr>
            <a:r>
              <a:rPr lang="fr-BE" b="1" dirty="0">
                <a:solidFill>
                  <a:schemeClr val="accent1"/>
                </a:solidFill>
              </a:rPr>
              <a:t>Pour commercialiser à des </a:t>
            </a:r>
            <a:r>
              <a:rPr lang="fr-BE" b="1" dirty="0" smtClean="0">
                <a:solidFill>
                  <a:schemeClr val="accent1"/>
                </a:solidFill>
              </a:rPr>
              <a:t>particuliers (vente </a:t>
            </a:r>
            <a:r>
              <a:rPr lang="fr-BE" b="1" dirty="0">
                <a:solidFill>
                  <a:schemeClr val="accent1"/>
                </a:solidFill>
              </a:rPr>
              <a:t>directe / </a:t>
            </a:r>
            <a:r>
              <a:rPr lang="fr-BE" b="1" dirty="0" smtClean="0">
                <a:solidFill>
                  <a:schemeClr val="accent1"/>
                </a:solidFill>
              </a:rPr>
              <a:t>B2C)</a:t>
            </a:r>
          </a:p>
          <a:p>
            <a:endParaRPr lang="fr-BE" b="1" dirty="0" smtClean="0">
              <a:solidFill>
                <a:schemeClr val="accent6"/>
              </a:solidFill>
            </a:endParaRPr>
          </a:p>
          <a:p>
            <a:r>
              <a:rPr lang="fr-BE" dirty="0" smtClean="0"/>
              <a:t>Abattage </a:t>
            </a:r>
            <a:r>
              <a:rPr lang="fr-BE" dirty="0"/>
              <a:t>et vente à la ferme et sur marché local de carcasses </a:t>
            </a:r>
            <a:r>
              <a:rPr lang="fr-BE" u="sng" dirty="0" smtClean="0"/>
              <a:t>entières</a:t>
            </a:r>
          </a:p>
          <a:p>
            <a:pPr lvl="1"/>
            <a:r>
              <a:rPr lang="fr-BE" dirty="0" smtClean="0"/>
              <a:t>max. 500</a:t>
            </a:r>
            <a:r>
              <a:rPr lang="fr-BE" dirty="0"/>
              <a:t>	</a:t>
            </a:r>
            <a:endParaRPr lang="fr-BE" dirty="0" smtClean="0"/>
          </a:p>
          <a:p>
            <a:pPr marL="228606" lvl="1" indent="0">
              <a:buNone/>
            </a:pPr>
            <a:r>
              <a:rPr lang="fr-BE" dirty="0"/>
              <a:t>	</a:t>
            </a:r>
            <a:endParaRPr lang="fr-BE" dirty="0" smtClean="0"/>
          </a:p>
          <a:p>
            <a:pPr lvl="1"/>
            <a:r>
              <a:rPr lang="fr-BE" dirty="0" smtClean="0"/>
              <a:t>max. 250</a:t>
            </a:r>
          </a:p>
          <a:p>
            <a:endParaRPr lang="fr-BE" dirty="0"/>
          </a:p>
          <a:p>
            <a:r>
              <a:rPr lang="fr-BE" u="sng" dirty="0" smtClean="0"/>
              <a:t>Aucune </a:t>
            </a:r>
            <a:r>
              <a:rPr lang="fr-BE" u="sng" dirty="0"/>
              <a:t>demande complémentaire</a:t>
            </a:r>
            <a:r>
              <a:rPr lang="fr-BE" dirty="0"/>
              <a:t> pour abattage dans l’exploitation à rentrer à l’AFSCA (pas d’expertise </a:t>
            </a:r>
            <a:r>
              <a:rPr lang="fr-BE" dirty="0" smtClean="0"/>
              <a:t>vétérinaire)</a:t>
            </a:r>
          </a:p>
          <a:p>
            <a:r>
              <a:rPr lang="fr-BE" dirty="0" smtClean="0"/>
              <a:t>Uniquement </a:t>
            </a:r>
            <a:r>
              <a:rPr lang="fr-BE" dirty="0"/>
              <a:t>déclaration d’abattage à la </a:t>
            </a:r>
            <a:r>
              <a:rPr lang="fr-BE" dirty="0" smtClean="0"/>
              <a:t>commune</a:t>
            </a:r>
          </a:p>
          <a:p>
            <a:r>
              <a:rPr lang="fr-BE" dirty="0" smtClean="0"/>
              <a:t>Découpe </a:t>
            </a:r>
            <a:r>
              <a:rPr lang="fr-BE" dirty="0"/>
              <a:t>possible uniquement en présence du consommateur</a:t>
            </a:r>
          </a:p>
          <a:p>
            <a:endParaRPr lang="fr-BE" dirty="0"/>
          </a:p>
        </p:txBody>
      </p:sp>
      <p:pic>
        <p:nvPicPr>
          <p:cNvPr id="5" name="Picture 10" descr="http://www.cndp.fr/crdp-dijon/IMG/gif_lapin.gif"/>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5735944" y="2856324"/>
            <a:ext cx="619034" cy="7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www.greluche.info/coloriage/Poules/dessin-poulet.gif"/>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5837028" y="2304974"/>
            <a:ext cx="51794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3736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BE" dirty="0"/>
              <a:t>Abattage commercial à la ferme : volailles</a:t>
            </a:r>
          </a:p>
        </p:txBody>
      </p:sp>
      <p:sp>
        <p:nvSpPr>
          <p:cNvPr id="3" name="Espace réservé du contenu 2"/>
          <p:cNvSpPr>
            <a:spLocks noGrp="1"/>
          </p:cNvSpPr>
          <p:nvPr>
            <p:ph idx="1"/>
          </p:nvPr>
        </p:nvSpPr>
        <p:spPr/>
        <p:txBody>
          <a:bodyPr>
            <a:normAutofit/>
          </a:bodyPr>
          <a:lstStyle/>
          <a:p>
            <a:pPr marL="0" indent="0">
              <a:buNone/>
            </a:pPr>
            <a:r>
              <a:rPr lang="fr-BE" b="1" dirty="0">
                <a:solidFill>
                  <a:schemeClr val="accent1"/>
                </a:solidFill>
              </a:rPr>
              <a:t>Pour commercialiser à des </a:t>
            </a:r>
            <a:r>
              <a:rPr lang="fr-BE" b="1" dirty="0" smtClean="0">
                <a:solidFill>
                  <a:schemeClr val="accent1"/>
                </a:solidFill>
              </a:rPr>
              <a:t>particuliers </a:t>
            </a:r>
            <a:r>
              <a:rPr lang="fr-BE" b="1" dirty="0">
                <a:solidFill>
                  <a:schemeClr val="accent1"/>
                </a:solidFill>
              </a:rPr>
              <a:t>(vente directe / B2C)</a:t>
            </a:r>
          </a:p>
          <a:p>
            <a:endParaRPr lang="fr-BE" b="1" dirty="0">
              <a:solidFill>
                <a:schemeClr val="accent6"/>
              </a:solidFill>
            </a:endParaRPr>
          </a:p>
          <a:p>
            <a:r>
              <a:rPr lang="fr-BE" dirty="0"/>
              <a:t>Abattage et vente à la ferme et sur marché local de carcasses </a:t>
            </a:r>
            <a:r>
              <a:rPr lang="fr-BE" u="sng" dirty="0"/>
              <a:t>entières</a:t>
            </a:r>
          </a:p>
          <a:p>
            <a:pPr lvl="1"/>
            <a:r>
              <a:rPr lang="fr-BE" dirty="0" smtClean="0"/>
              <a:t>500 - 7500</a:t>
            </a:r>
            <a:r>
              <a:rPr lang="fr-BE" dirty="0"/>
              <a:t>	</a:t>
            </a:r>
          </a:p>
          <a:p>
            <a:pPr marL="228606" lvl="1" indent="0">
              <a:buNone/>
            </a:pPr>
            <a:r>
              <a:rPr lang="fr-BE" dirty="0"/>
              <a:t>	</a:t>
            </a:r>
          </a:p>
          <a:p>
            <a:pPr lvl="1"/>
            <a:r>
              <a:rPr lang="fr-BE" dirty="0" smtClean="0"/>
              <a:t>250 - 1000</a:t>
            </a:r>
            <a:endParaRPr lang="fr-BE" dirty="0"/>
          </a:p>
          <a:p>
            <a:endParaRPr lang="fr-BE" dirty="0"/>
          </a:p>
          <a:p>
            <a:r>
              <a:rPr lang="fr-BE" u="sng" dirty="0" smtClean="0"/>
              <a:t>Autorisation complémentaire</a:t>
            </a:r>
            <a:r>
              <a:rPr lang="fr-BE" dirty="0" smtClean="0"/>
              <a:t> </a:t>
            </a:r>
            <a:r>
              <a:rPr lang="fr-BE" dirty="0"/>
              <a:t>pour abattage dans l’exploitation à rentrer à l’AFSCA (pas d’expertise </a:t>
            </a:r>
            <a:r>
              <a:rPr lang="fr-BE" dirty="0" smtClean="0"/>
              <a:t>vétérinaire)</a:t>
            </a:r>
          </a:p>
          <a:p>
            <a:r>
              <a:rPr lang="fr-BE" dirty="0" smtClean="0"/>
              <a:t>Si </a:t>
            </a:r>
            <a:r>
              <a:rPr lang="fr-BE" dirty="0"/>
              <a:t>à la ferme en + autorisation comme restaurant ou boucherie </a:t>
            </a:r>
            <a:r>
              <a:rPr lang="fr-BE" dirty="0" smtClean="0"/>
              <a:t>ou vente de détail avec transformation (!accès à la profession nécessaire): </a:t>
            </a:r>
            <a:r>
              <a:rPr lang="fr-BE" dirty="0"/>
              <a:t>possibilité de vente de découpes sinon découpe possible uniquement en présence du consommateur</a:t>
            </a:r>
          </a:p>
          <a:p>
            <a:endParaRPr lang="fr-BE" dirty="0"/>
          </a:p>
        </p:txBody>
      </p:sp>
      <p:pic>
        <p:nvPicPr>
          <p:cNvPr id="8" name="Picture 10" descr="http://www.cndp.fr/crdp-dijon/IMG/gif_lapin.gif"/>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5844724" y="2831903"/>
            <a:ext cx="619034" cy="7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http://www.greluche.info/coloriage/Poules/dessin-poulet.gif"/>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5945809" y="2230833"/>
            <a:ext cx="51794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742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BE" dirty="0"/>
              <a:t>Abattage commercial à la ferme : volailles</a:t>
            </a:r>
          </a:p>
        </p:txBody>
      </p:sp>
      <p:sp>
        <p:nvSpPr>
          <p:cNvPr id="3" name="Espace réservé du contenu 2"/>
          <p:cNvSpPr>
            <a:spLocks noGrp="1"/>
          </p:cNvSpPr>
          <p:nvPr>
            <p:ph idx="1"/>
          </p:nvPr>
        </p:nvSpPr>
        <p:spPr/>
        <p:txBody>
          <a:bodyPr/>
          <a:lstStyle/>
          <a:p>
            <a:pPr lvl="1"/>
            <a:r>
              <a:rPr lang="fr-BE" dirty="0" smtClean="0"/>
              <a:t>Si &gt;200 volailles, 3 semaines avant l’abattage : analyse salmonella (</a:t>
            </a:r>
            <a:r>
              <a:rPr lang="fr-BE" dirty="0" err="1" smtClean="0"/>
              <a:t>pedisacs</a:t>
            </a:r>
            <a:r>
              <a:rPr lang="fr-BE" dirty="0" smtClean="0"/>
              <a:t>-&gt; voir </a:t>
            </a:r>
            <a:r>
              <a:rPr lang="fr-BE" dirty="0" err="1" smtClean="0"/>
              <a:t>arsia</a:t>
            </a:r>
            <a:r>
              <a:rPr lang="fr-BE" dirty="0" smtClean="0"/>
              <a:t>)</a:t>
            </a:r>
          </a:p>
          <a:p>
            <a:pPr lvl="1"/>
            <a:r>
              <a:rPr lang="fr-BE" dirty="0" smtClean="0"/>
              <a:t>Etourdir, saigner, plumer (habiller), éviscérer directement après abattage </a:t>
            </a:r>
            <a:r>
              <a:rPr lang="fr-BE" sz="1400" b="1" dirty="0" smtClean="0"/>
              <a:t>(</a:t>
            </a:r>
            <a:r>
              <a:rPr lang="fr-BE" dirty="0"/>
              <a:t>Règlement (CE) n° 1099/2009 / AR16/01/1998)</a:t>
            </a:r>
          </a:p>
          <a:p>
            <a:pPr lvl="1"/>
            <a:r>
              <a:rPr lang="fr-BE" dirty="0" smtClean="0"/>
              <a:t>Nettoyer les animaux directement après éviscération et les refroidir (4°C) le + rapidement possible</a:t>
            </a:r>
          </a:p>
          <a:p>
            <a:pPr lvl="1"/>
            <a:r>
              <a:rPr lang="fr-BE" dirty="0" smtClean="0"/>
              <a:t>Local suffisamment grand et approprié à abattage  hygiénique</a:t>
            </a:r>
          </a:p>
          <a:p>
            <a:pPr lvl="1"/>
            <a:r>
              <a:rPr lang="fr-BE" dirty="0" smtClean="0"/>
              <a:t>Dispositif de réfrigération de capacité suffisante</a:t>
            </a:r>
          </a:p>
          <a:p>
            <a:pPr lvl="1"/>
            <a:r>
              <a:rPr lang="fr-BE" dirty="0" smtClean="0"/>
              <a:t>Registre : date d’abattage/espèce/nombre</a:t>
            </a:r>
          </a:p>
          <a:p>
            <a:endParaRPr lang="fr-BE" dirty="0"/>
          </a:p>
        </p:txBody>
      </p:sp>
    </p:spTree>
    <p:extLst>
      <p:ext uri="{BB962C8B-B14F-4D97-AF65-F5344CB8AC3E}">
        <p14:creationId xmlns:p14="http://schemas.microsoft.com/office/powerpoint/2010/main" val="2774306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a:bodyPr>
          <a:lstStyle/>
          <a:p>
            <a:r>
              <a:rPr lang="fr-BE" dirty="0"/>
              <a:t>parenthèse générale pour l’infrastructure</a:t>
            </a:r>
          </a:p>
        </p:txBody>
      </p:sp>
      <p:sp>
        <p:nvSpPr>
          <p:cNvPr id="3" name="Espace réservé du contenu 2"/>
          <p:cNvSpPr>
            <a:spLocks noGrp="1"/>
          </p:cNvSpPr>
          <p:nvPr>
            <p:ph idx="1"/>
          </p:nvPr>
        </p:nvSpPr>
        <p:spPr/>
        <p:txBody>
          <a:bodyPr/>
          <a:lstStyle/>
          <a:p>
            <a:r>
              <a:rPr lang="fr-BE" dirty="0" smtClean="0"/>
              <a:t>En cas d’autorisation :</a:t>
            </a:r>
          </a:p>
          <a:p>
            <a:pPr lvl="1"/>
            <a:r>
              <a:rPr lang="fr-BE" dirty="0"/>
              <a:t>Local suffisamment grand pour pouvoir </a:t>
            </a:r>
            <a:r>
              <a:rPr lang="fr-BE" dirty="0" smtClean="0"/>
              <a:t>séparer abattage et </a:t>
            </a:r>
            <a:r>
              <a:rPr lang="fr-BE" dirty="0"/>
              <a:t>éviscération</a:t>
            </a:r>
          </a:p>
          <a:p>
            <a:pPr lvl="1"/>
            <a:r>
              <a:rPr lang="fr-BE" dirty="0" smtClean="0"/>
              <a:t>Au </a:t>
            </a:r>
            <a:r>
              <a:rPr lang="fr-BE" dirty="0"/>
              <a:t>minimum un </a:t>
            </a:r>
            <a:r>
              <a:rPr lang="fr-BE" dirty="0" smtClean="0"/>
              <a:t>lavabo</a:t>
            </a:r>
          </a:p>
          <a:p>
            <a:pPr lvl="1"/>
            <a:r>
              <a:rPr lang="fr-BE" dirty="0" smtClean="0"/>
              <a:t>Installation </a:t>
            </a:r>
            <a:r>
              <a:rPr lang="fr-BE" dirty="0"/>
              <a:t>pour la désinfection des outils</a:t>
            </a:r>
          </a:p>
          <a:p>
            <a:endParaRPr lang="fr-BE" dirty="0"/>
          </a:p>
        </p:txBody>
      </p:sp>
      <p:pic>
        <p:nvPicPr>
          <p:cNvPr id="9" name="Picture 10" descr="http://www.cndp.fr/crdp-dijon/IMG/gif_lapin.gif"/>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10823673" y="1802164"/>
            <a:ext cx="619034" cy="79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http://www.greluche.info/coloriage/Poules/dessin-poulet.gif"/>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10924758" y="1009137"/>
            <a:ext cx="517945"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8912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3660434570"/>
              </p:ext>
            </p:extLst>
          </p:nvPr>
        </p:nvGraphicFramePr>
        <p:xfrm>
          <a:off x="4839287"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1248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1438818175"/>
              </p:ext>
            </p:extLst>
          </p:nvPr>
        </p:nvGraphicFramePr>
        <p:xfrm>
          <a:off x="265214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Espace réservé du contenu 4"/>
          <p:cNvGraphicFramePr>
            <a:graphicFrameLocks/>
          </p:cNvGraphicFramePr>
          <p:nvPr>
            <p:extLst>
              <p:ext uri="{D42A27DB-BD31-4B8C-83A1-F6EECF244321}">
                <p14:modId xmlns:p14="http://schemas.microsoft.com/office/powerpoint/2010/main" val="1250899506"/>
              </p:ext>
            </p:extLst>
          </p:nvPr>
        </p:nvGraphicFramePr>
        <p:xfrm>
          <a:off x="7400931" y="742537"/>
          <a:ext cx="2591910" cy="53637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7" name="Groupe 6"/>
          <p:cNvGrpSpPr/>
          <p:nvPr/>
        </p:nvGrpSpPr>
        <p:grpSpPr>
          <a:xfrm rot="16200000">
            <a:off x="6027307" y="5486401"/>
            <a:ext cx="361494" cy="503487"/>
            <a:chOff x="2148271" y="4144776"/>
            <a:chExt cx="335256" cy="279380"/>
          </a:xfrm>
        </p:grpSpPr>
        <p:sp>
          <p:nvSpPr>
            <p:cNvPr id="8" name="Flèche droite 7"/>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9"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0" name="Groupe 9"/>
          <p:cNvGrpSpPr/>
          <p:nvPr/>
        </p:nvGrpSpPr>
        <p:grpSpPr>
          <a:xfrm rot="10800000">
            <a:off x="6591633" y="3206612"/>
            <a:ext cx="425809" cy="435628"/>
            <a:chOff x="2148271" y="4144776"/>
            <a:chExt cx="335256" cy="279380"/>
          </a:xfrm>
        </p:grpSpPr>
        <p:sp>
          <p:nvSpPr>
            <p:cNvPr id="11" name="Flèche droite 10"/>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2"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3" name="Groupe 12"/>
          <p:cNvGrpSpPr/>
          <p:nvPr/>
        </p:nvGrpSpPr>
        <p:grpSpPr>
          <a:xfrm rot="16200000">
            <a:off x="7448879" y="908269"/>
            <a:ext cx="361308" cy="457200"/>
            <a:chOff x="2148271" y="4144776"/>
            <a:chExt cx="335256" cy="279380"/>
          </a:xfrm>
        </p:grpSpPr>
        <p:sp>
          <p:nvSpPr>
            <p:cNvPr id="14" name="Flèche droite 13"/>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5"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spTree>
    <p:extLst>
      <p:ext uri="{BB962C8B-B14F-4D97-AF65-F5344CB8AC3E}">
        <p14:creationId xmlns:p14="http://schemas.microsoft.com/office/powerpoint/2010/main" val="948954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Transport des carcasses</a:t>
            </a:r>
            <a:br>
              <a:rPr lang="fr-BE" dirty="0"/>
            </a:br>
            <a:r>
              <a:rPr lang="fr-BE" dirty="0" smtClean="0"/>
              <a:t>par producteur</a:t>
            </a:r>
            <a:endParaRPr lang="fr-BE" dirty="0"/>
          </a:p>
        </p:txBody>
      </p:sp>
      <p:sp>
        <p:nvSpPr>
          <p:cNvPr id="3" name="Espace réservé du contenu 2"/>
          <p:cNvSpPr>
            <a:spLocks noGrp="1"/>
          </p:cNvSpPr>
          <p:nvPr>
            <p:ph idx="1"/>
          </p:nvPr>
        </p:nvSpPr>
        <p:spPr/>
        <p:txBody>
          <a:bodyPr/>
          <a:lstStyle/>
          <a:p>
            <a:pPr marL="0" indent="0">
              <a:buNone/>
            </a:pPr>
            <a:r>
              <a:rPr lang="fr-BE" sz="2400" b="1" dirty="0">
                <a:solidFill>
                  <a:schemeClr val="accent1"/>
                </a:solidFill>
              </a:rPr>
              <a:t>2 cas de figures : </a:t>
            </a:r>
          </a:p>
          <a:p>
            <a:pPr marL="457200" indent="-457200">
              <a:buFont typeface="+mj-lt"/>
              <a:buAutoNum type="arabicPeriod"/>
            </a:pPr>
            <a:r>
              <a:rPr lang="fr-BE" dirty="0" smtClean="0"/>
              <a:t>Transport de la carcasse vers votre exploitation de boucherie à la ferme :</a:t>
            </a:r>
          </a:p>
          <a:p>
            <a:pPr marL="0" indent="0">
              <a:buNone/>
            </a:pPr>
            <a:r>
              <a:rPr lang="fr-BE" dirty="0" smtClean="0"/>
              <a:t>=&gt; activité implicitement liée à l’autorisation de débit de viande</a:t>
            </a:r>
          </a:p>
          <a:p>
            <a:pPr marL="457200" indent="-457200">
              <a:buFont typeface="+mj-lt"/>
              <a:buAutoNum type="arabicPeriod" startAt="2"/>
            </a:pPr>
            <a:r>
              <a:rPr lang="fr-BE" dirty="0" smtClean="0"/>
              <a:t>Transport vers un prestataire de service : atelier de découpe agréé ou boucher </a:t>
            </a:r>
          </a:p>
          <a:p>
            <a:pPr marL="0" indent="0">
              <a:buNone/>
            </a:pPr>
            <a:r>
              <a:rPr lang="fr-BE" dirty="0" smtClean="0"/>
              <a:t>=&gt; enregistrement à demander en plus auprès de l’</a:t>
            </a:r>
            <a:r>
              <a:rPr lang="fr-BE" dirty="0" err="1" smtClean="0"/>
              <a:t>afsca</a:t>
            </a:r>
            <a:r>
              <a:rPr lang="fr-BE" dirty="0" smtClean="0"/>
              <a:t> (transport réfrigéré de denrées alimentaires)</a:t>
            </a:r>
          </a:p>
          <a:p>
            <a:endParaRPr lang="fr-BE" dirty="0"/>
          </a:p>
        </p:txBody>
      </p:sp>
    </p:spTree>
    <p:extLst>
      <p:ext uri="{BB962C8B-B14F-4D97-AF65-F5344CB8AC3E}">
        <p14:creationId xmlns:p14="http://schemas.microsoft.com/office/powerpoint/2010/main" val="2350133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Transport des carcasses</a:t>
            </a:r>
            <a:br>
              <a:rPr lang="fr-BE" dirty="0"/>
            </a:br>
            <a:r>
              <a:rPr lang="fr-BE" dirty="0"/>
              <a:t>par producteur</a:t>
            </a:r>
          </a:p>
        </p:txBody>
      </p:sp>
      <p:sp>
        <p:nvSpPr>
          <p:cNvPr id="3" name="Espace réservé du contenu 2"/>
          <p:cNvSpPr>
            <a:spLocks noGrp="1"/>
          </p:cNvSpPr>
          <p:nvPr>
            <p:ph idx="1"/>
          </p:nvPr>
        </p:nvSpPr>
        <p:spPr/>
        <p:txBody>
          <a:bodyPr>
            <a:normAutofit/>
          </a:bodyPr>
          <a:lstStyle/>
          <a:p>
            <a:pPr marL="0" algn="just">
              <a:buNone/>
            </a:pPr>
            <a:r>
              <a:rPr lang="fr-BE" sz="2400" b="1" dirty="0">
                <a:solidFill>
                  <a:schemeClr val="accent1"/>
                </a:solidFill>
              </a:rPr>
              <a:t>Bonnes pratiques lors du transport:</a:t>
            </a:r>
          </a:p>
          <a:p>
            <a:pPr marL="0" algn="just">
              <a:buNone/>
            </a:pPr>
            <a:endParaRPr lang="fr-BE" dirty="0" smtClean="0"/>
          </a:p>
          <a:p>
            <a:pPr marL="0" algn="just">
              <a:buNone/>
            </a:pPr>
            <a:r>
              <a:rPr lang="fr-BE" dirty="0" smtClean="0"/>
              <a:t>Lors du </a:t>
            </a:r>
            <a:r>
              <a:rPr lang="fr-BE" dirty="0"/>
              <a:t>transport, les viandes nues doivent être séparées des viandes emballées, à moins qu'elles ne soient entreposées ou transportées à des moments différents ou de telle manière que l'emballage et le mode d'entreposage ou de transport ne peuvent constituer une source de contamination pour la </a:t>
            </a:r>
            <a:r>
              <a:rPr lang="fr-BE" dirty="0" smtClean="0"/>
              <a:t>viande .</a:t>
            </a:r>
          </a:p>
          <a:p>
            <a:pPr marL="0" algn="just">
              <a:buNone/>
            </a:pPr>
            <a:r>
              <a:rPr lang="fr-BE" dirty="0" smtClean="0"/>
              <a:t>La </a:t>
            </a:r>
            <a:r>
              <a:rPr lang="fr-BE" dirty="0"/>
              <a:t>carcasse doit être transportée </a:t>
            </a:r>
            <a:r>
              <a:rPr lang="fr-BE" dirty="0" smtClean="0"/>
              <a:t>suspendue</a:t>
            </a:r>
            <a:r>
              <a:rPr lang="fr-BE" dirty="0"/>
              <a:t>, </a:t>
            </a:r>
            <a:r>
              <a:rPr lang="fr-BE" dirty="0" smtClean="0"/>
              <a:t>dans </a:t>
            </a:r>
            <a:r>
              <a:rPr lang="fr-BE" dirty="0"/>
              <a:t>un véhicule réfrigéré dont les parois sont en bon état, </a:t>
            </a:r>
            <a:r>
              <a:rPr lang="fr-BE" dirty="0" smtClean="0"/>
              <a:t>lisses, lavables, résistantes </a:t>
            </a:r>
            <a:r>
              <a:rPr lang="fr-BE" dirty="0"/>
              <a:t>à la corrosion</a:t>
            </a:r>
            <a:r>
              <a:rPr lang="fr-BE" dirty="0" smtClean="0"/>
              <a:t>.</a:t>
            </a:r>
            <a:r>
              <a:rPr lang="fr-BE" dirty="0"/>
              <a:t> </a:t>
            </a:r>
            <a:endParaRPr lang="fr-BE" dirty="0" smtClean="0"/>
          </a:p>
          <a:p>
            <a:pPr marL="0" algn="just">
              <a:buNone/>
            </a:pPr>
            <a:r>
              <a:rPr lang="fr-BE" dirty="0" smtClean="0"/>
              <a:t>Volailles lagomorphes et quartiers de carcasses : bacs adaptés, pas </a:t>
            </a:r>
            <a:r>
              <a:rPr lang="fr-BE" dirty="0"/>
              <a:t>de contact entre les </a:t>
            </a:r>
            <a:r>
              <a:rPr lang="fr-BE" dirty="0" smtClean="0"/>
              <a:t>carcasses</a:t>
            </a:r>
          </a:p>
          <a:p>
            <a:pPr marL="0" algn="just">
              <a:buNone/>
            </a:pPr>
            <a:r>
              <a:rPr lang="fr-BE" dirty="0"/>
              <a:t>Une marque de salubrité ou une marque d’identification est correctement apposée sur les viandes transportées.</a:t>
            </a:r>
            <a:endParaRPr lang="fr-BE" dirty="0" smtClean="0"/>
          </a:p>
          <a:p>
            <a:pPr marL="0" indent="0">
              <a:buNone/>
            </a:pPr>
            <a:endParaRPr lang="fr-BE" dirty="0"/>
          </a:p>
        </p:txBody>
      </p:sp>
    </p:spTree>
    <p:extLst>
      <p:ext uri="{BB962C8B-B14F-4D97-AF65-F5344CB8AC3E}">
        <p14:creationId xmlns:p14="http://schemas.microsoft.com/office/powerpoint/2010/main" val="4048993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Transport des carcasses</a:t>
            </a:r>
            <a:br>
              <a:rPr lang="fr-BE" dirty="0"/>
            </a:br>
            <a:r>
              <a:rPr lang="fr-BE" dirty="0"/>
              <a:t>par producteur</a:t>
            </a:r>
          </a:p>
        </p:txBody>
      </p:sp>
      <p:sp>
        <p:nvSpPr>
          <p:cNvPr id="3" name="Espace réservé du contenu 2"/>
          <p:cNvSpPr>
            <a:spLocks noGrp="1"/>
          </p:cNvSpPr>
          <p:nvPr>
            <p:ph idx="1"/>
          </p:nvPr>
        </p:nvSpPr>
        <p:spPr/>
        <p:txBody>
          <a:bodyPr>
            <a:normAutofit/>
          </a:bodyPr>
          <a:lstStyle/>
          <a:p>
            <a:pPr marL="0" algn="just">
              <a:buNone/>
            </a:pPr>
            <a:r>
              <a:rPr lang="fr-BE" dirty="0" smtClean="0"/>
              <a:t>Prévoir un enregistrement automatique des températures dans le véhicule réfrigéré</a:t>
            </a:r>
          </a:p>
          <a:p>
            <a:pPr marL="0" algn="just">
              <a:buNone/>
            </a:pPr>
            <a:r>
              <a:rPr lang="fr-BE" dirty="0" smtClean="0"/>
              <a:t>Températures de transport à garantir (règlement CE  853/2004)</a:t>
            </a:r>
          </a:p>
          <a:p>
            <a:pPr marL="662957" lvl="1" indent="-342908" algn="just"/>
            <a:r>
              <a:rPr lang="fr-BE" dirty="0" smtClean="0"/>
              <a:t>T° abats : 3°C, </a:t>
            </a:r>
          </a:p>
          <a:p>
            <a:pPr marL="662957" lvl="1" indent="-342908" algn="just"/>
            <a:r>
              <a:rPr lang="fr-BE" dirty="0" smtClean="0"/>
              <a:t>T° carcasses autres que volailles et lagomorphes : 7°C, </a:t>
            </a:r>
          </a:p>
          <a:p>
            <a:pPr marL="662957" lvl="1" indent="-342908" algn="just"/>
            <a:r>
              <a:rPr lang="fr-BE" dirty="0" smtClean="0"/>
              <a:t>T° carcasses volailles et lagomorphes : 4°C.</a:t>
            </a:r>
            <a:endParaRPr lang="fr-BE" dirty="0"/>
          </a:p>
          <a:p>
            <a:pPr marL="0">
              <a:buNone/>
            </a:pPr>
            <a:endParaRPr lang="fr-BE" dirty="0" smtClean="0"/>
          </a:p>
          <a:p>
            <a:pPr marL="0">
              <a:buNone/>
            </a:pPr>
            <a:r>
              <a:rPr lang="fr-BE" sz="2400" b="1" dirty="0">
                <a:solidFill>
                  <a:schemeClr val="accent1"/>
                </a:solidFill>
              </a:rPr>
              <a:t>Documents de transport</a:t>
            </a:r>
          </a:p>
          <a:p>
            <a:pPr marL="0">
              <a:buNone/>
            </a:pPr>
            <a:r>
              <a:rPr lang="fr-BE" dirty="0" smtClean="0"/>
              <a:t>S’il </a:t>
            </a:r>
            <a:r>
              <a:rPr lang="fr-BE" dirty="0"/>
              <a:t>y a transport, la viande est expédiée avec des documents d’accompagnement émis par l’abattoir</a:t>
            </a:r>
          </a:p>
          <a:p>
            <a:endParaRPr lang="fr-BE" dirty="0"/>
          </a:p>
        </p:txBody>
      </p:sp>
    </p:spTree>
    <p:extLst>
      <p:ext uri="{BB962C8B-B14F-4D97-AF65-F5344CB8AC3E}">
        <p14:creationId xmlns:p14="http://schemas.microsoft.com/office/powerpoint/2010/main" val="2940929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1237569717"/>
              </p:ext>
            </p:extLst>
          </p:nvPr>
        </p:nvGraphicFramePr>
        <p:xfrm>
          <a:off x="265214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Espace réservé du contenu 4"/>
          <p:cNvGraphicFramePr>
            <a:graphicFrameLocks/>
          </p:cNvGraphicFramePr>
          <p:nvPr>
            <p:extLst>
              <p:ext uri="{D42A27DB-BD31-4B8C-83A1-F6EECF244321}">
                <p14:modId xmlns:p14="http://schemas.microsoft.com/office/powerpoint/2010/main" val="3574548377"/>
              </p:ext>
            </p:extLst>
          </p:nvPr>
        </p:nvGraphicFramePr>
        <p:xfrm>
          <a:off x="7400931" y="742537"/>
          <a:ext cx="2591910" cy="53637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7" name="Groupe 6"/>
          <p:cNvGrpSpPr/>
          <p:nvPr/>
        </p:nvGrpSpPr>
        <p:grpSpPr>
          <a:xfrm rot="16200000">
            <a:off x="6229071" y="5284636"/>
            <a:ext cx="361494" cy="907017"/>
            <a:chOff x="2148271" y="4144776"/>
            <a:chExt cx="335256" cy="279380"/>
          </a:xfrm>
        </p:grpSpPr>
        <p:sp>
          <p:nvSpPr>
            <p:cNvPr id="8" name="Flèche droite 7"/>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9"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0" name="Groupe 9"/>
          <p:cNvGrpSpPr/>
          <p:nvPr/>
        </p:nvGrpSpPr>
        <p:grpSpPr>
          <a:xfrm rot="10800000">
            <a:off x="6504560" y="2381248"/>
            <a:ext cx="425809" cy="2295527"/>
            <a:chOff x="2148271" y="4144776"/>
            <a:chExt cx="335256" cy="279380"/>
          </a:xfrm>
        </p:grpSpPr>
        <p:sp>
          <p:nvSpPr>
            <p:cNvPr id="11" name="Flèche droite 10"/>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2"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3" name="Groupe 12"/>
          <p:cNvGrpSpPr/>
          <p:nvPr/>
        </p:nvGrpSpPr>
        <p:grpSpPr>
          <a:xfrm rot="16200000">
            <a:off x="7016238" y="529711"/>
            <a:ext cx="415391" cy="1268398"/>
            <a:chOff x="2148271" y="4144776"/>
            <a:chExt cx="335256" cy="279380"/>
          </a:xfrm>
        </p:grpSpPr>
        <p:sp>
          <p:nvSpPr>
            <p:cNvPr id="14" name="Flèche droite 13"/>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5"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spTree>
    <p:extLst>
      <p:ext uri="{BB962C8B-B14F-4D97-AF65-F5344CB8AC3E}">
        <p14:creationId xmlns:p14="http://schemas.microsoft.com/office/powerpoint/2010/main" val="1110875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Découpe-transformation- confection de colis</a:t>
            </a:r>
            <a:endParaRPr lang="fr-BE" dirty="0"/>
          </a:p>
        </p:txBody>
      </p:sp>
      <p:sp>
        <p:nvSpPr>
          <p:cNvPr id="3" name="Espace réservé du contenu 2"/>
          <p:cNvSpPr>
            <a:spLocks noGrp="1"/>
          </p:cNvSpPr>
          <p:nvPr>
            <p:ph idx="1"/>
          </p:nvPr>
        </p:nvSpPr>
        <p:spPr/>
        <p:txBody>
          <a:bodyPr/>
          <a:lstStyle/>
          <a:p>
            <a:pPr marL="0" indent="0">
              <a:buNone/>
            </a:pPr>
            <a:r>
              <a:rPr lang="fr-BE" sz="2400" b="1" dirty="0">
                <a:solidFill>
                  <a:schemeClr val="accent1"/>
                </a:solidFill>
              </a:rPr>
              <a:t>Plusieurs possibilités:</a:t>
            </a:r>
          </a:p>
          <a:p>
            <a:pPr marL="0" indent="0">
              <a:buNone/>
            </a:pPr>
            <a:endParaRPr lang="fr-BE" sz="2400" b="1" dirty="0">
              <a:solidFill>
                <a:schemeClr val="accent5"/>
              </a:solidFill>
            </a:endParaRPr>
          </a:p>
          <a:p>
            <a:r>
              <a:rPr lang="fr-BE" dirty="0"/>
              <a:t>A</a:t>
            </a:r>
            <a:r>
              <a:rPr lang="fr-BE" dirty="0" smtClean="0"/>
              <a:t> la boucherie à la ferme</a:t>
            </a:r>
          </a:p>
          <a:p>
            <a:r>
              <a:rPr lang="fr-BE" dirty="0"/>
              <a:t>D</a:t>
            </a:r>
            <a:r>
              <a:rPr lang="fr-BE" dirty="0" smtClean="0"/>
              <a:t>ans un atelier de découpe agréé/établissement agréé pour la transformation des viandes (viandes hachées, préparations de viande, produits de viande)</a:t>
            </a:r>
          </a:p>
          <a:p>
            <a:r>
              <a:rPr lang="fr-BE" dirty="0"/>
              <a:t>C</a:t>
            </a:r>
            <a:r>
              <a:rPr lang="fr-BE" dirty="0" smtClean="0"/>
              <a:t>hez un boucher de la région (dans le cadre de la vente B2B comme activité marginale, locale et restreinte : 30 % CA, dans un rayon de 80 km. </a:t>
            </a:r>
            <a:r>
              <a:rPr lang="fr-BE" dirty="0" err="1" smtClean="0"/>
              <a:t>Cfr</a:t>
            </a:r>
            <a:r>
              <a:rPr lang="fr-BE" dirty="0" smtClean="0"/>
              <a:t> AR 13/07/2014)</a:t>
            </a:r>
            <a:endParaRPr lang="fr-BE" dirty="0"/>
          </a:p>
        </p:txBody>
      </p:sp>
    </p:spTree>
    <p:extLst>
      <p:ext uri="{BB962C8B-B14F-4D97-AF65-F5344CB8AC3E}">
        <p14:creationId xmlns:p14="http://schemas.microsoft.com/office/powerpoint/2010/main" val="1913690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919" y="1123841"/>
            <a:ext cx="3021622" cy="4601183"/>
          </a:xfrm>
          <a:noFill/>
        </p:spPr>
        <p:txBody>
          <a:bodyPr/>
          <a:lstStyle/>
          <a:p>
            <a:r>
              <a:rPr lang="fr-BE" dirty="0" smtClean="0"/>
              <a:t>Transformation</a:t>
            </a:r>
            <a:endParaRPr lang="fr-BE" dirty="0"/>
          </a:p>
        </p:txBody>
      </p:sp>
      <p:sp>
        <p:nvSpPr>
          <p:cNvPr id="3" name="Espace réservé du contenu 2"/>
          <p:cNvSpPr>
            <a:spLocks noGrp="1"/>
          </p:cNvSpPr>
          <p:nvPr>
            <p:ph idx="1"/>
          </p:nvPr>
        </p:nvSpPr>
        <p:spPr/>
        <p:txBody>
          <a:bodyPr>
            <a:normAutofit/>
          </a:bodyPr>
          <a:lstStyle/>
          <a:p>
            <a:pPr marL="0" indent="0">
              <a:buNone/>
            </a:pPr>
            <a:r>
              <a:rPr lang="fr-BE" sz="2400" b="1" dirty="0">
                <a:solidFill>
                  <a:schemeClr val="accent1"/>
                </a:solidFill>
              </a:rPr>
              <a:t>Quelques transformations possibles de la viande :</a:t>
            </a:r>
          </a:p>
          <a:p>
            <a:endParaRPr lang="fr-BE" sz="2400" b="1" dirty="0">
              <a:solidFill>
                <a:schemeClr val="accent5">
                  <a:lumMod val="75000"/>
                </a:schemeClr>
              </a:solidFill>
            </a:endParaRPr>
          </a:p>
          <a:p>
            <a:pPr lvl="1"/>
            <a:r>
              <a:rPr lang="fr-BE" sz="2400" dirty="0"/>
              <a:t>Viandes fraîches</a:t>
            </a:r>
          </a:p>
          <a:p>
            <a:pPr lvl="1"/>
            <a:r>
              <a:rPr lang="fr-BE" sz="2400" dirty="0"/>
              <a:t>Viandes hachées</a:t>
            </a:r>
          </a:p>
          <a:p>
            <a:pPr lvl="1"/>
            <a:r>
              <a:rPr lang="fr-BE" sz="2400" dirty="0"/>
              <a:t>Préparations de viandes</a:t>
            </a:r>
          </a:p>
          <a:p>
            <a:pPr lvl="2"/>
            <a:r>
              <a:rPr lang="fr-BE" sz="2400" dirty="0"/>
              <a:t>Exemples : merguez, saucisses, brochette, …</a:t>
            </a:r>
          </a:p>
          <a:p>
            <a:pPr lvl="1"/>
            <a:r>
              <a:rPr lang="fr-BE" sz="2400" dirty="0"/>
              <a:t>Produits à base de viandes</a:t>
            </a:r>
          </a:p>
          <a:p>
            <a:pPr lvl="2"/>
            <a:r>
              <a:rPr lang="fr-BE" sz="2400" dirty="0"/>
              <a:t>Exemples : pâté, terrine, tourte, …</a:t>
            </a:r>
          </a:p>
        </p:txBody>
      </p:sp>
      <p:sp>
        <p:nvSpPr>
          <p:cNvPr id="4" name="Rectangle 3"/>
          <p:cNvSpPr/>
          <p:nvPr/>
        </p:nvSpPr>
        <p:spPr>
          <a:xfrm>
            <a:off x="7608173" y="6299891"/>
            <a:ext cx="2952329" cy="431015"/>
          </a:xfrm>
          <a:prstGeom prst="rect">
            <a:avLst/>
          </a:prstGeom>
        </p:spPr>
        <p:txBody>
          <a:bodyPr wrap="square">
            <a:spAutoFit/>
          </a:bodyPr>
          <a:lstStyle/>
          <a:p>
            <a:r>
              <a:rPr lang="fr-BE" sz="2201" dirty="0">
                <a:solidFill>
                  <a:prstClr val="black"/>
                </a:solidFill>
              </a:rPr>
              <a:t>[règlement 853/2004]</a:t>
            </a:r>
            <a:endParaRPr lang="fr-BE" sz="2201" dirty="0"/>
          </a:p>
        </p:txBody>
      </p:sp>
    </p:spTree>
    <p:extLst>
      <p:ext uri="{BB962C8B-B14F-4D97-AF65-F5344CB8AC3E}">
        <p14:creationId xmlns:p14="http://schemas.microsoft.com/office/powerpoint/2010/main" val="1053889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B</a:t>
            </a:r>
            <a:r>
              <a:rPr lang="fr-BE" dirty="0" smtClean="0"/>
              <a:t>oucherie à la ferme : découpe et transformation</a:t>
            </a:r>
            <a:endParaRPr lang="fr-BE" dirty="0"/>
          </a:p>
        </p:txBody>
      </p:sp>
      <p:sp>
        <p:nvSpPr>
          <p:cNvPr id="3" name="Espace réservé du contenu 2"/>
          <p:cNvSpPr>
            <a:spLocks noGrp="1"/>
          </p:cNvSpPr>
          <p:nvPr>
            <p:ph idx="1"/>
          </p:nvPr>
        </p:nvSpPr>
        <p:spPr/>
        <p:txBody>
          <a:bodyPr>
            <a:normAutofit/>
          </a:bodyPr>
          <a:lstStyle/>
          <a:p>
            <a:pPr marL="0" indent="0">
              <a:buNone/>
            </a:pPr>
            <a:r>
              <a:rPr lang="fr-BE" sz="2400" b="1" dirty="0" smtClean="0">
                <a:solidFill>
                  <a:schemeClr val="accent1"/>
                </a:solidFill>
              </a:rPr>
              <a:t>Boucherie </a:t>
            </a:r>
            <a:r>
              <a:rPr lang="fr-BE" sz="2400" b="1" dirty="0">
                <a:solidFill>
                  <a:schemeClr val="accent1"/>
                </a:solidFill>
              </a:rPr>
              <a:t>à la </a:t>
            </a:r>
            <a:r>
              <a:rPr lang="fr-BE" sz="2400" b="1" dirty="0" smtClean="0">
                <a:solidFill>
                  <a:schemeClr val="accent1"/>
                </a:solidFill>
              </a:rPr>
              <a:t>ferme</a:t>
            </a:r>
          </a:p>
          <a:p>
            <a:pPr marL="0" indent="0">
              <a:buNone/>
            </a:pPr>
            <a:endParaRPr lang="fr-BE" sz="2400" b="1" dirty="0">
              <a:solidFill>
                <a:schemeClr val="accent1"/>
              </a:solidFill>
            </a:endParaRPr>
          </a:p>
          <a:p>
            <a:pPr marL="0" indent="0">
              <a:buNone/>
            </a:pPr>
            <a:r>
              <a:rPr lang="fr-BE" dirty="0" smtClean="0"/>
              <a:t>Destination : vente BtoC et </a:t>
            </a:r>
            <a:r>
              <a:rPr lang="fr-BE" dirty="0" err="1" smtClean="0"/>
              <a:t>BtoB</a:t>
            </a:r>
            <a:r>
              <a:rPr lang="fr-BE" dirty="0" smtClean="0"/>
              <a:t> marginal, restreint et local</a:t>
            </a:r>
          </a:p>
          <a:p>
            <a:pPr marL="0" indent="0">
              <a:buNone/>
            </a:pPr>
            <a:r>
              <a:rPr lang="fr-BE" dirty="0" smtClean="0"/>
              <a:t>Les conditions de base :</a:t>
            </a:r>
          </a:p>
          <a:p>
            <a:r>
              <a:rPr lang="fr-BE" dirty="0" smtClean="0"/>
              <a:t>Bénéficier d’un accès à la profession ou faire appel à un boucher prestataire de service</a:t>
            </a:r>
          </a:p>
          <a:p>
            <a:r>
              <a:rPr lang="fr-BE" dirty="0" smtClean="0"/>
              <a:t>Disposer d’une infrastructure adéquate</a:t>
            </a:r>
          </a:p>
          <a:p>
            <a:r>
              <a:rPr lang="fr-BE" dirty="0" smtClean="0"/>
              <a:t>Obtenir une autorisation « débit de viande » auprès de l’AFSCA</a:t>
            </a:r>
          </a:p>
          <a:p>
            <a:r>
              <a:rPr lang="fr-BE" dirty="0" smtClean="0"/>
              <a:t>Mettre en œuvre un système d’autocontrôle :</a:t>
            </a:r>
          </a:p>
          <a:p>
            <a:pPr marL="0" indent="0">
              <a:buNone/>
            </a:pPr>
            <a:r>
              <a:rPr lang="fr-BE" dirty="0" smtClean="0"/>
              <a:t>« Guide d’autocontrôle en boucherie-charcuterie » disponible en ligne sur le site de l’</a:t>
            </a:r>
            <a:r>
              <a:rPr lang="fr-BE" dirty="0" err="1" smtClean="0"/>
              <a:t>afsca</a:t>
            </a:r>
            <a:r>
              <a:rPr lang="fr-BE" dirty="0"/>
              <a:t> : </a:t>
            </a:r>
            <a:endParaRPr lang="fr-BE" dirty="0" smtClean="0"/>
          </a:p>
          <a:p>
            <a:pPr marL="0" indent="0">
              <a:buNone/>
            </a:pPr>
            <a:r>
              <a:rPr lang="fr-BE" sz="1801" dirty="0">
                <a:hlinkClick r:id="rId2"/>
              </a:rPr>
              <a:t>http://www.favv-afsca.be/autocontrole-fr/guides/distribution/g003/_documents/G-003v2_FR_20151120.pdf</a:t>
            </a:r>
            <a:endParaRPr lang="fr-BE" sz="1801" dirty="0"/>
          </a:p>
          <a:p>
            <a:endParaRPr lang="fr-BE" dirty="0" smtClean="0"/>
          </a:p>
        </p:txBody>
      </p:sp>
    </p:spTree>
    <p:extLst>
      <p:ext uri="{BB962C8B-B14F-4D97-AF65-F5344CB8AC3E}">
        <p14:creationId xmlns:p14="http://schemas.microsoft.com/office/powerpoint/2010/main" val="1909244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Découpe-confection de colis/</a:t>
            </a:r>
            <a:br>
              <a:rPr lang="fr-BE" dirty="0" smtClean="0"/>
            </a:br>
            <a:r>
              <a:rPr lang="fr-BE" dirty="0" smtClean="0"/>
              <a:t>boucherie à la ferme</a:t>
            </a:r>
            <a:endParaRPr lang="fr-BE" dirty="0"/>
          </a:p>
        </p:txBody>
      </p:sp>
      <p:sp>
        <p:nvSpPr>
          <p:cNvPr id="3" name="Espace réservé du contenu 2"/>
          <p:cNvSpPr>
            <a:spLocks noGrp="1"/>
          </p:cNvSpPr>
          <p:nvPr>
            <p:ph idx="1"/>
          </p:nvPr>
        </p:nvSpPr>
        <p:spPr/>
        <p:txBody>
          <a:bodyPr/>
          <a:lstStyle/>
          <a:p>
            <a:pPr marL="0" indent="0">
              <a:buNone/>
            </a:pPr>
            <a:r>
              <a:rPr lang="fr-BE" sz="2400" b="1" dirty="0">
                <a:solidFill>
                  <a:schemeClr val="accent1"/>
                </a:solidFill>
              </a:rPr>
              <a:t>Plusieurs possibilités:</a:t>
            </a:r>
          </a:p>
          <a:p>
            <a:pPr marL="0" indent="0">
              <a:buNone/>
            </a:pPr>
            <a:endParaRPr lang="fr-BE" sz="2400" b="1" dirty="0">
              <a:solidFill>
                <a:schemeClr val="accent5"/>
              </a:solidFill>
            </a:endParaRPr>
          </a:p>
          <a:p>
            <a:r>
              <a:rPr lang="fr-BE" dirty="0"/>
              <a:t>A</a:t>
            </a:r>
            <a:r>
              <a:rPr lang="fr-BE" dirty="0" smtClean="0"/>
              <a:t> la boucherie à la ferme</a:t>
            </a:r>
          </a:p>
          <a:p>
            <a:r>
              <a:rPr lang="fr-BE" dirty="0"/>
              <a:t>D</a:t>
            </a:r>
            <a:r>
              <a:rPr lang="fr-BE" dirty="0" smtClean="0"/>
              <a:t>ans un atelier de découpe agréé</a:t>
            </a:r>
          </a:p>
          <a:p>
            <a:r>
              <a:rPr lang="fr-BE" dirty="0"/>
              <a:t>C</a:t>
            </a:r>
            <a:r>
              <a:rPr lang="fr-BE" dirty="0" smtClean="0"/>
              <a:t>hez un boucher de la région (dans le cadre de la vente B2B comme activité marginale, locale et restreinte : 30 % CA, dans un rayon de 80 km. </a:t>
            </a:r>
            <a:r>
              <a:rPr lang="fr-BE" dirty="0" err="1" smtClean="0"/>
              <a:t>Cfr</a:t>
            </a:r>
            <a:r>
              <a:rPr lang="fr-BE" dirty="0" smtClean="0"/>
              <a:t> AR 13/07/2014)</a:t>
            </a:r>
            <a:endParaRPr lang="fr-BE" dirty="0"/>
          </a:p>
        </p:txBody>
      </p:sp>
    </p:spTree>
    <p:extLst>
      <p:ext uri="{BB962C8B-B14F-4D97-AF65-F5344CB8AC3E}">
        <p14:creationId xmlns:p14="http://schemas.microsoft.com/office/powerpoint/2010/main" val="41918271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Découpe-</a:t>
            </a:r>
            <a:r>
              <a:rPr lang="fr-BE" dirty="0" err="1" smtClean="0"/>
              <a:t>transformationet</a:t>
            </a:r>
            <a:r>
              <a:rPr lang="fr-BE" dirty="0" smtClean="0"/>
              <a:t> confection de colis</a:t>
            </a:r>
            <a:endParaRPr lang="fr-BE" dirty="0"/>
          </a:p>
        </p:txBody>
      </p:sp>
      <p:sp>
        <p:nvSpPr>
          <p:cNvPr id="3" name="Espace réservé du contenu 2"/>
          <p:cNvSpPr>
            <a:spLocks noGrp="1"/>
          </p:cNvSpPr>
          <p:nvPr>
            <p:ph idx="1"/>
          </p:nvPr>
        </p:nvSpPr>
        <p:spPr/>
        <p:txBody>
          <a:bodyPr/>
          <a:lstStyle/>
          <a:p>
            <a:pPr marL="0" indent="0">
              <a:buNone/>
            </a:pPr>
            <a:r>
              <a:rPr lang="fr-BE" sz="2400" b="1" dirty="0">
                <a:solidFill>
                  <a:schemeClr val="accent1"/>
                </a:solidFill>
              </a:rPr>
              <a:t>Dans un établissement agréé ou chez un boucher de la région </a:t>
            </a:r>
            <a:r>
              <a:rPr lang="fr-BE" sz="2400" b="1" dirty="0" smtClean="0">
                <a:solidFill>
                  <a:schemeClr val="accent1"/>
                </a:solidFill>
              </a:rPr>
              <a:t>:</a:t>
            </a:r>
          </a:p>
          <a:p>
            <a:pPr marL="0" indent="0">
              <a:buNone/>
            </a:pPr>
            <a:endParaRPr lang="fr-BE" sz="2400" b="1" dirty="0">
              <a:solidFill>
                <a:schemeClr val="accent1"/>
              </a:solidFill>
            </a:endParaRPr>
          </a:p>
          <a:p>
            <a:pPr marL="0" indent="0">
              <a:buNone/>
            </a:pPr>
            <a:r>
              <a:rPr lang="fr-BE" dirty="0">
                <a:solidFill>
                  <a:schemeClr val="tx1"/>
                </a:solidFill>
              </a:rPr>
              <a:t>Confection de colis préemballés : aucune manipulation de la viande fraiche ou de viande transformée ne peut avoir lieu sans avoir l’autorisation de débit de viande : les colis sont vendus tels quels, ne pas les ouvrir et réemballer !</a:t>
            </a:r>
          </a:p>
          <a:p>
            <a:pPr marL="0" indent="0">
              <a:buNone/>
            </a:pPr>
            <a:r>
              <a:rPr lang="fr-BE" dirty="0">
                <a:solidFill>
                  <a:schemeClr val="tx1"/>
                </a:solidFill>
              </a:rPr>
              <a:t>Exception faite des charcuteries (si autorisation vente de détail : magasin à la ferme)</a:t>
            </a:r>
          </a:p>
        </p:txBody>
      </p:sp>
    </p:spTree>
    <p:extLst>
      <p:ext uri="{BB962C8B-B14F-4D97-AF65-F5344CB8AC3E}">
        <p14:creationId xmlns:p14="http://schemas.microsoft.com/office/powerpoint/2010/main" val="3359980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nvPr>
        </p:nvGraphicFramePr>
        <p:xfrm>
          <a:off x="265214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Espace réservé du contenu 4"/>
          <p:cNvGraphicFramePr>
            <a:graphicFrameLocks/>
          </p:cNvGraphicFramePr>
          <p:nvPr>
            <p:extLst>
              <p:ext uri="{D42A27DB-BD31-4B8C-83A1-F6EECF244321}">
                <p14:modId xmlns:p14="http://schemas.microsoft.com/office/powerpoint/2010/main" val="301006195"/>
              </p:ext>
            </p:extLst>
          </p:nvPr>
        </p:nvGraphicFramePr>
        <p:xfrm>
          <a:off x="7400931" y="742537"/>
          <a:ext cx="2591910" cy="53637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7" name="Groupe 6"/>
          <p:cNvGrpSpPr/>
          <p:nvPr/>
        </p:nvGrpSpPr>
        <p:grpSpPr>
          <a:xfrm rot="16200000">
            <a:off x="6229071" y="5284636"/>
            <a:ext cx="361494" cy="907017"/>
            <a:chOff x="2148271" y="4144776"/>
            <a:chExt cx="335256" cy="279380"/>
          </a:xfrm>
        </p:grpSpPr>
        <p:sp>
          <p:nvSpPr>
            <p:cNvPr id="8" name="Flèche droite 7"/>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9"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0" name="Groupe 9"/>
          <p:cNvGrpSpPr/>
          <p:nvPr/>
        </p:nvGrpSpPr>
        <p:grpSpPr>
          <a:xfrm rot="10800000">
            <a:off x="6504560" y="2381248"/>
            <a:ext cx="425809" cy="2295527"/>
            <a:chOff x="2148271" y="4144776"/>
            <a:chExt cx="335256" cy="279380"/>
          </a:xfrm>
        </p:grpSpPr>
        <p:sp>
          <p:nvSpPr>
            <p:cNvPr id="11" name="Flèche droite 10"/>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2"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3" name="Groupe 12"/>
          <p:cNvGrpSpPr/>
          <p:nvPr/>
        </p:nvGrpSpPr>
        <p:grpSpPr>
          <a:xfrm rot="16200000">
            <a:off x="7016238" y="529711"/>
            <a:ext cx="415391" cy="1268398"/>
            <a:chOff x="2148271" y="4144776"/>
            <a:chExt cx="335256" cy="279380"/>
          </a:xfrm>
        </p:grpSpPr>
        <p:sp>
          <p:nvSpPr>
            <p:cNvPr id="14" name="Flèche droite 13"/>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5"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spTree>
    <p:extLst>
      <p:ext uri="{BB962C8B-B14F-4D97-AF65-F5344CB8AC3E}">
        <p14:creationId xmlns:p14="http://schemas.microsoft.com/office/powerpoint/2010/main" val="3759790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Etapes liées à la valorisation de la viande à la ferme</a:t>
            </a:r>
          </a:p>
        </p:txBody>
      </p:sp>
      <p:graphicFrame>
        <p:nvGraphicFramePr>
          <p:cNvPr id="5" name="Espace réservé du contenu 4"/>
          <p:cNvGraphicFramePr>
            <a:graphicFrameLocks/>
          </p:cNvGraphicFramePr>
          <p:nvPr>
            <p:extLst>
              <p:ext uri="{D42A27DB-BD31-4B8C-83A1-F6EECF244321}">
                <p14:modId xmlns:p14="http://schemas.microsoft.com/office/powerpoint/2010/main" val="1299304188"/>
              </p:ext>
            </p:extLst>
          </p:nvPr>
        </p:nvGraphicFramePr>
        <p:xfrm>
          <a:off x="450566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97655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Emballage &amp; Etiquetage des colis</a:t>
            </a:r>
            <a:endParaRPr lang="fr-BE" dirty="0"/>
          </a:p>
        </p:txBody>
      </p:sp>
      <p:sp>
        <p:nvSpPr>
          <p:cNvPr id="22" name="Espace réservé du contenu 2"/>
          <p:cNvSpPr txBox="1">
            <a:spLocks/>
          </p:cNvSpPr>
          <p:nvPr/>
        </p:nvSpPr>
        <p:spPr>
          <a:xfrm>
            <a:off x="3768811" y="1217150"/>
            <a:ext cx="8229600" cy="4525963"/>
          </a:xfrm>
          <a:prstGeom prst="rect">
            <a:avLst/>
          </a:prstGeom>
        </p:spPr>
        <p:txBody>
          <a:bodyPr vert="horz" lIns="91440" tIns="45721" rIns="91440" bIns="45721"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r>
              <a:rPr lang="fr-BE" dirty="0" smtClean="0"/>
              <a:t>Emballages qui convient pour usage (alimentaire)</a:t>
            </a:r>
            <a:endParaRPr lang="fr-BE" dirty="0"/>
          </a:p>
          <a:p>
            <a:r>
              <a:rPr lang="fr-BE" dirty="0"/>
              <a:t>Information au consommateur et étiquetage nécessaires, deux cas à envisager</a:t>
            </a:r>
          </a:p>
          <a:p>
            <a:pPr marL="502920" lvl="1" indent="0">
              <a:buNone/>
            </a:pPr>
            <a:r>
              <a:rPr lang="fr-BE" dirty="0">
                <a:solidFill>
                  <a:schemeClr val="accent1"/>
                </a:solidFill>
              </a:rPr>
              <a:t>Cas 1 </a:t>
            </a:r>
            <a:r>
              <a:rPr lang="fr-BE" dirty="0" smtClean="0"/>
              <a:t>: commande </a:t>
            </a:r>
            <a:r>
              <a:rPr lang="fr-BE" dirty="0"/>
              <a:t>de colis par le consommateur : Uniquement infos sur les </a:t>
            </a:r>
            <a:r>
              <a:rPr lang="fr-BE" b="1" u="sng" dirty="0"/>
              <a:t>allergènes</a:t>
            </a:r>
            <a:r>
              <a:rPr lang="fr-BE" dirty="0"/>
              <a:t> et les </a:t>
            </a:r>
            <a:r>
              <a:rPr lang="fr-BE" b="1" u="sng" dirty="0"/>
              <a:t>informations spécifiques de </a:t>
            </a:r>
            <a:r>
              <a:rPr lang="fr-BE" b="1" u="sng" dirty="0" smtClean="0"/>
              <a:t>traçabilité</a:t>
            </a:r>
            <a:endParaRPr lang="fr-BE" b="1" u="sng" dirty="0"/>
          </a:p>
          <a:p>
            <a:pPr marL="502920" lvl="1" indent="0">
              <a:buNone/>
            </a:pPr>
            <a:r>
              <a:rPr lang="fr-BE" dirty="0" smtClean="0">
                <a:solidFill>
                  <a:schemeClr val="accent1"/>
                </a:solidFill>
              </a:rPr>
              <a:t>Cas 2 : </a:t>
            </a:r>
            <a:r>
              <a:rPr lang="fr-BE" dirty="0" smtClean="0"/>
              <a:t>pas </a:t>
            </a:r>
            <a:r>
              <a:rPr lang="fr-BE" dirty="0"/>
              <a:t>de commande de colis par le consommateur au préalable : </a:t>
            </a:r>
            <a:r>
              <a:rPr lang="fr-BE" b="1" u="sng" dirty="0"/>
              <a:t>étiquetage complet</a:t>
            </a:r>
            <a:r>
              <a:rPr lang="fr-BE" b="1" dirty="0"/>
              <a:t> </a:t>
            </a:r>
          </a:p>
        </p:txBody>
      </p:sp>
    </p:spTree>
    <p:extLst>
      <p:ext uri="{BB962C8B-B14F-4D97-AF65-F5344CB8AC3E}">
        <p14:creationId xmlns:p14="http://schemas.microsoft.com/office/powerpoint/2010/main" val="3338953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Etiquetage des colis : dans tous les cas</a:t>
            </a:r>
          </a:p>
        </p:txBody>
      </p:sp>
      <p:sp>
        <p:nvSpPr>
          <p:cNvPr id="4" name="Espace réservé du contenu 2"/>
          <p:cNvSpPr>
            <a:spLocks noGrp="1"/>
          </p:cNvSpPr>
          <p:nvPr>
            <p:ph idx="1"/>
          </p:nvPr>
        </p:nvSpPr>
        <p:spPr/>
        <p:txBody>
          <a:bodyPr>
            <a:normAutofit/>
          </a:bodyPr>
          <a:lstStyle/>
          <a:p>
            <a:r>
              <a:rPr lang="fr-BE" dirty="0" smtClean="0"/>
              <a:t>Si congélation :</a:t>
            </a:r>
            <a:endParaRPr lang="fr-BE" dirty="0"/>
          </a:p>
          <a:p>
            <a:pPr lvl="1"/>
            <a:r>
              <a:rPr lang="fr-BE" dirty="0" smtClean="0"/>
              <a:t>Date de congélation sous la forme « produit congelé le … »</a:t>
            </a:r>
          </a:p>
          <a:p>
            <a:pPr lvl="1"/>
            <a:r>
              <a:rPr lang="fr-BE" dirty="0" smtClean="0"/>
              <a:t>Mention obligatoire </a:t>
            </a:r>
          </a:p>
          <a:p>
            <a:pPr lvl="2"/>
            <a:r>
              <a:rPr lang="fr-BE" dirty="0" smtClean="0"/>
              <a:t>Produit congelé</a:t>
            </a:r>
          </a:p>
          <a:p>
            <a:pPr lvl="2"/>
            <a:r>
              <a:rPr lang="fr-BE" dirty="0" smtClean="0"/>
              <a:t>« ne </a:t>
            </a:r>
            <a:r>
              <a:rPr lang="fr-BE" dirty="0"/>
              <a:t>pas recongeler après décongélation </a:t>
            </a:r>
            <a:r>
              <a:rPr lang="fr-BE" dirty="0" smtClean="0"/>
              <a:t>»</a:t>
            </a:r>
          </a:p>
        </p:txBody>
      </p:sp>
    </p:spTree>
    <p:extLst>
      <p:ext uri="{BB962C8B-B14F-4D97-AF65-F5344CB8AC3E}">
        <p14:creationId xmlns:p14="http://schemas.microsoft.com/office/powerpoint/2010/main" val="15329558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Etiquetage des colis : dans tous les cas</a:t>
            </a:r>
            <a:endParaRPr lang="fr-BE" dirty="0"/>
          </a:p>
        </p:txBody>
      </p:sp>
      <p:sp>
        <p:nvSpPr>
          <p:cNvPr id="22" name="Espace réservé du contenu 2"/>
          <p:cNvSpPr txBox="1">
            <a:spLocks/>
          </p:cNvSpPr>
          <p:nvPr/>
        </p:nvSpPr>
        <p:spPr>
          <a:xfrm>
            <a:off x="3768811" y="1390144"/>
            <a:ext cx="8229600" cy="4525963"/>
          </a:xfrm>
          <a:prstGeom prst="rect">
            <a:avLst/>
          </a:prstGeom>
        </p:spPr>
        <p:txBody>
          <a:bodyPr vert="horz" lIns="91440" tIns="45721" rIns="91440" bIns="45721" rtlCol="0" anchor="ctr">
            <a:normAutofit fontScale="85000" lnSpcReduction="200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buNone/>
            </a:pPr>
            <a:endParaRPr lang="fr-BE" dirty="0"/>
          </a:p>
          <a:p>
            <a:pPr marL="0" indent="0">
              <a:buNone/>
            </a:pPr>
            <a:r>
              <a:rPr lang="fr-BE" sz="2800" dirty="0">
                <a:solidFill>
                  <a:schemeClr val="accent1"/>
                </a:solidFill>
              </a:rPr>
              <a:t>Dans </a:t>
            </a:r>
            <a:r>
              <a:rPr lang="fr-BE" sz="2800" dirty="0" smtClean="0">
                <a:solidFill>
                  <a:schemeClr val="accent1"/>
                </a:solidFill>
              </a:rPr>
              <a:t>cas 1 et cas 2 </a:t>
            </a:r>
            <a:r>
              <a:rPr lang="fr-BE" sz="2800" dirty="0">
                <a:solidFill>
                  <a:schemeClr val="accent1"/>
                </a:solidFill>
              </a:rPr>
              <a:t>indiquer les infos de traçabilité :</a:t>
            </a:r>
          </a:p>
          <a:p>
            <a:r>
              <a:rPr lang="fr-FR" b="1" dirty="0"/>
              <a:t>Viandes fraiches, réfrigérées et congelées des animaux des espèces porcine, ovine, caprine et des volailles</a:t>
            </a:r>
            <a:endParaRPr lang="fr-BE" dirty="0"/>
          </a:p>
          <a:p>
            <a:pPr lvl="1"/>
            <a:r>
              <a:rPr lang="fr-BE" sz="1801" dirty="0"/>
              <a:t>« Pays d’élevage : (nom de l’état) »</a:t>
            </a:r>
          </a:p>
          <a:p>
            <a:pPr lvl="1"/>
            <a:r>
              <a:rPr lang="fr-BE" sz="1801" dirty="0"/>
              <a:t>« Pays d’abattage : (nom de l’état) » (Si idem noter Origine : Belgique)</a:t>
            </a:r>
          </a:p>
          <a:p>
            <a:pPr lvl="1"/>
            <a:r>
              <a:rPr lang="fr-BE" sz="1801" dirty="0"/>
              <a:t>Le code du lot identifiant les viandes fournies au consommateur</a:t>
            </a:r>
          </a:p>
          <a:p>
            <a:endParaRPr lang="fr-FR" b="1" dirty="0"/>
          </a:p>
          <a:p>
            <a:r>
              <a:rPr lang="fr-FR" b="1" dirty="0"/>
              <a:t>Viandes bovine</a:t>
            </a:r>
          </a:p>
          <a:p>
            <a:pPr lvl="1" fontAlgn="base">
              <a:lnSpc>
                <a:spcPct val="100000"/>
              </a:lnSpc>
            </a:pPr>
            <a:r>
              <a:rPr lang="fr-FR" altLang="fr-FR" sz="1801" dirty="0"/>
              <a:t>Le pays de naissance du bovin</a:t>
            </a:r>
            <a:endParaRPr lang="fr-BE" altLang="fr-FR" sz="1801" dirty="0"/>
          </a:p>
          <a:p>
            <a:pPr lvl="1" fontAlgn="base">
              <a:lnSpc>
                <a:spcPct val="100000"/>
              </a:lnSpc>
            </a:pPr>
            <a:r>
              <a:rPr lang="fr-FR" altLang="fr-FR" sz="1801" dirty="0"/>
              <a:t>Le pays d’engraissement du bovin</a:t>
            </a:r>
            <a:endParaRPr lang="fr-BE" altLang="fr-FR" sz="1801" dirty="0"/>
          </a:p>
          <a:p>
            <a:pPr lvl="1" fontAlgn="base">
              <a:lnSpc>
                <a:spcPct val="100000"/>
              </a:lnSpc>
            </a:pPr>
            <a:r>
              <a:rPr lang="fr-FR" altLang="fr-FR" sz="1801" dirty="0"/>
              <a:t>Le pays d’abattage</a:t>
            </a:r>
            <a:endParaRPr lang="fr-BE" altLang="fr-FR" sz="1801" dirty="0"/>
          </a:p>
          <a:p>
            <a:pPr lvl="1" fontAlgn="base">
              <a:lnSpc>
                <a:spcPct val="100000"/>
              </a:lnSpc>
            </a:pPr>
            <a:r>
              <a:rPr lang="fr-FR" altLang="fr-FR" sz="1801" dirty="0"/>
              <a:t>Le numéro d’agrément de l’abattoir</a:t>
            </a:r>
            <a:endParaRPr lang="fr-BE" altLang="fr-FR" sz="1801" dirty="0"/>
          </a:p>
          <a:p>
            <a:pPr lvl="1" fontAlgn="base">
              <a:lnSpc>
                <a:spcPct val="100000"/>
              </a:lnSpc>
            </a:pPr>
            <a:r>
              <a:rPr lang="fr-FR" altLang="fr-FR" sz="1801" dirty="0"/>
              <a:t>Le pays et le numéro d’agrément de l’atelier de découpe</a:t>
            </a:r>
            <a:endParaRPr lang="fr-BE" altLang="fr-FR" sz="1801" dirty="0"/>
          </a:p>
          <a:p>
            <a:pPr lvl="1" fontAlgn="base">
              <a:lnSpc>
                <a:spcPct val="100000"/>
              </a:lnSpc>
            </a:pPr>
            <a:r>
              <a:rPr lang="fr-FR" altLang="fr-FR" sz="1801" dirty="0"/>
              <a:t>N° </a:t>
            </a:r>
            <a:r>
              <a:rPr lang="fr-FR" altLang="fr-FR" sz="1801" dirty="0" err="1"/>
              <a:t>sanitel</a:t>
            </a:r>
            <a:endParaRPr lang="fr-BE" altLang="fr-FR" sz="1801" dirty="0"/>
          </a:p>
          <a:p>
            <a:pPr lvl="1" fontAlgn="base">
              <a:lnSpc>
                <a:spcPct val="100000"/>
              </a:lnSpc>
            </a:pPr>
            <a:r>
              <a:rPr lang="fr-FR" altLang="fr-FR" sz="1801" dirty="0"/>
              <a:t>N° </a:t>
            </a:r>
            <a:r>
              <a:rPr lang="fr-FR" altLang="fr-FR" sz="1801" dirty="0" err="1"/>
              <a:t>sanitel</a:t>
            </a:r>
            <a:r>
              <a:rPr lang="fr-FR" altLang="fr-FR" sz="1801" dirty="0"/>
              <a:t> ou N° de lot si achat de viande découpée</a:t>
            </a:r>
          </a:p>
          <a:p>
            <a:endParaRPr lang="fr-BE" dirty="0"/>
          </a:p>
          <a:p>
            <a:pPr lvl="1"/>
            <a:endParaRPr lang="fr-BE" sz="1801" dirty="0"/>
          </a:p>
        </p:txBody>
      </p:sp>
      <p:grpSp>
        <p:nvGrpSpPr>
          <p:cNvPr id="4" name="Group 1"/>
          <p:cNvGrpSpPr>
            <a:grpSpLocks/>
          </p:cNvGrpSpPr>
          <p:nvPr/>
        </p:nvGrpSpPr>
        <p:grpSpPr bwMode="auto">
          <a:xfrm>
            <a:off x="7463813" y="3769710"/>
            <a:ext cx="2670175" cy="501650"/>
            <a:chOff x="6224" y="8618"/>
            <a:chExt cx="4205" cy="790"/>
          </a:xfrm>
        </p:grpSpPr>
        <p:sp>
          <p:nvSpPr>
            <p:cNvPr id="5" name="AutoShape 3"/>
            <p:cNvSpPr>
              <a:spLocks/>
            </p:cNvSpPr>
            <p:nvPr/>
          </p:nvSpPr>
          <p:spPr bwMode="auto">
            <a:xfrm>
              <a:off x="6224" y="8618"/>
              <a:ext cx="158" cy="790"/>
            </a:xfrm>
            <a:prstGeom prst="rightBrace">
              <a:avLst>
                <a:gd name="adj1" fmla="val 41667"/>
                <a:gd name="adj2" fmla="val 50000"/>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1" rIns="91440" bIns="45721" numCol="1" anchor="t" anchorCtr="0" compatLnSpc="1">
              <a:prstTxWarp prst="textNoShape">
                <a:avLst/>
              </a:prstTxWarp>
            </a:bodyPr>
            <a:lstStyle/>
            <a:p>
              <a:endParaRPr lang="fr-BE" sz="1801"/>
            </a:p>
          </p:txBody>
        </p:sp>
        <p:sp>
          <p:nvSpPr>
            <p:cNvPr id="6" name="Text Box 2"/>
            <p:cNvSpPr txBox="1">
              <a:spLocks noChangeArrowheads="1"/>
            </p:cNvSpPr>
            <p:nvPr/>
          </p:nvSpPr>
          <p:spPr bwMode="auto">
            <a:xfrm>
              <a:off x="6584" y="8829"/>
              <a:ext cx="3845" cy="5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1" rIns="91440" bIns="45721" numCol="1" anchor="t" anchorCtr="0" compatLnSpc="1">
              <a:prstTxWarp prst="textNoShape">
                <a:avLst/>
              </a:prstTxWarp>
            </a:bodyPr>
            <a:lstStyle/>
            <a:p>
              <a:pPr defTabSz="914423" eaLnBrk="0" fontAlgn="base" hangingPunct="0">
                <a:spcBef>
                  <a:spcPct val="0"/>
                </a:spcBef>
                <a:spcAft>
                  <a:spcPct val="0"/>
                </a:spcAft>
              </a:pPr>
              <a:r>
                <a:rPr lang="fr-BE" altLang="fr-FR" sz="1200" dirty="0">
                  <a:latin typeface="Arial" panose="020B0604020202020204" pitchFamily="34" charset="0"/>
                  <a:ea typeface="Times New Roman" panose="02020603050405020304" pitchFamily="18" charset="0"/>
                </a:rPr>
                <a:t>Si idem noter Origine : Belgique</a:t>
              </a:r>
              <a:endParaRPr lang="fr-BE" altLang="fr-FR" sz="1801" dirty="0">
                <a:latin typeface="Arial" panose="020B0604020202020204" pitchFamily="34" charset="0"/>
              </a:endParaRPr>
            </a:p>
          </p:txBody>
        </p:sp>
      </p:grpSp>
      <p:sp>
        <p:nvSpPr>
          <p:cNvPr id="7" name="Rectangle 6"/>
          <p:cNvSpPr>
            <a:spLocks noChangeArrowheads="1"/>
          </p:cNvSpPr>
          <p:nvPr/>
        </p:nvSpPr>
        <p:spPr bwMode="auto">
          <a:xfrm>
            <a:off x="6456404" y="226369"/>
            <a:ext cx="1107996" cy="461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1" rIns="91440" bIns="4572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defTabSz="914423"/>
            <a:endParaRPr lang="fr-FR" altLang="fr-FR" sz="1200" dirty="0">
              <a:ea typeface="Times New Roman" panose="02020603050405020304" pitchFamily="18" charset="0"/>
            </a:endParaRPr>
          </a:p>
          <a:p>
            <a:pPr algn="just" defTabSz="914423"/>
            <a:r>
              <a:rPr lang="fr-FR" altLang="fr-FR" sz="1200" dirty="0">
                <a:ea typeface="Times New Roman" panose="02020603050405020304" pitchFamily="18" charset="0"/>
              </a:rPr>
              <a:t>	</a:t>
            </a:r>
            <a:endParaRPr lang="fr-FR" altLang="fr-FR" sz="1801" dirty="0"/>
          </a:p>
        </p:txBody>
      </p:sp>
    </p:spTree>
    <p:extLst>
      <p:ext uri="{BB962C8B-B14F-4D97-AF65-F5344CB8AC3E}">
        <p14:creationId xmlns:p14="http://schemas.microsoft.com/office/powerpoint/2010/main" val="26733799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fr-BE" dirty="0" smtClean="0"/>
              <a:t>Etiquetage des colis : emballage sans commande préalable</a:t>
            </a:r>
            <a:endParaRPr lang="fr-BE" dirty="0"/>
          </a:p>
        </p:txBody>
      </p:sp>
      <p:sp>
        <p:nvSpPr>
          <p:cNvPr id="5" name="Espace réservé du contenu 2"/>
          <p:cNvSpPr>
            <a:spLocks noGrp="1"/>
          </p:cNvSpPr>
          <p:nvPr>
            <p:ph idx="1"/>
          </p:nvPr>
        </p:nvSpPr>
        <p:spPr/>
        <p:txBody>
          <a:bodyPr>
            <a:normAutofit/>
          </a:bodyPr>
          <a:lstStyle/>
          <a:p>
            <a:pPr marL="0" indent="0">
              <a:buNone/>
            </a:pPr>
            <a:r>
              <a:rPr lang="fr-BE" dirty="0" smtClean="0">
                <a:solidFill>
                  <a:schemeClr val="accent1"/>
                </a:solidFill>
              </a:rPr>
              <a:t>Cas 2 : Pas de précommande :</a:t>
            </a:r>
          </a:p>
          <a:p>
            <a:pPr lvl="1"/>
            <a:r>
              <a:rPr lang="fr-BE" dirty="0" smtClean="0"/>
              <a:t>Un </a:t>
            </a:r>
            <a:r>
              <a:rPr lang="fr-BE" dirty="0"/>
              <a:t>étiquetage par paquet dans le </a:t>
            </a:r>
            <a:r>
              <a:rPr lang="fr-BE" dirty="0" smtClean="0"/>
              <a:t>colis</a:t>
            </a:r>
          </a:p>
          <a:p>
            <a:pPr lvl="1"/>
            <a:r>
              <a:rPr lang="fr-BE" dirty="0" smtClean="0"/>
              <a:t>La dénomination de vente</a:t>
            </a:r>
          </a:p>
          <a:p>
            <a:pPr marL="960145" lvl="2" indent="0">
              <a:buNone/>
            </a:pPr>
            <a:r>
              <a:rPr lang="fr-BE" dirty="0" smtClean="0"/>
              <a:t>Pour les viandes hachées : dénominations légales en fonction de la teneur en matières grasses et du rapport collagène/protéines</a:t>
            </a:r>
          </a:p>
          <a:p>
            <a:pPr lvl="1"/>
            <a:r>
              <a:rPr lang="fr-BE" dirty="0" smtClean="0"/>
              <a:t>La liste des ingrédients commençant par « ingrédients : »</a:t>
            </a:r>
          </a:p>
          <a:p>
            <a:pPr marL="960145" lvl="2" indent="0">
              <a:buNone/>
            </a:pPr>
            <a:r>
              <a:rPr lang="fr-BE" dirty="0" smtClean="0"/>
              <a:t>Mettre en évidence les allergènes présents</a:t>
            </a:r>
          </a:p>
          <a:p>
            <a:pPr lvl="1"/>
            <a:r>
              <a:rPr lang="fr-BE" dirty="0" smtClean="0"/>
              <a:t>Quantités particulières (viande hachée)</a:t>
            </a:r>
          </a:p>
          <a:p>
            <a:pPr lvl="1"/>
            <a:r>
              <a:rPr lang="fr-BE" dirty="0" smtClean="0"/>
              <a:t>Origine</a:t>
            </a:r>
          </a:p>
          <a:p>
            <a:pPr lvl="1"/>
            <a:r>
              <a:rPr lang="fr-BE" dirty="0" smtClean="0"/>
              <a:t>La quantité nette</a:t>
            </a:r>
          </a:p>
          <a:p>
            <a:pPr lvl="1"/>
            <a:r>
              <a:rPr lang="fr-BE" dirty="0" smtClean="0"/>
              <a:t>Les coordonnées (nom et adresse)</a:t>
            </a:r>
          </a:p>
          <a:p>
            <a:pPr lvl="1"/>
            <a:r>
              <a:rPr lang="fr-BE" dirty="0" smtClean="0"/>
              <a:t>Date limite de consommation : « à consommer jusqu’au »</a:t>
            </a:r>
          </a:p>
          <a:p>
            <a:pPr lvl="1"/>
            <a:r>
              <a:rPr lang="fr-FR" dirty="0"/>
              <a:t>Obligation de cuisson (pour le porc)</a:t>
            </a:r>
            <a:endParaRPr lang="fr-BE" dirty="0"/>
          </a:p>
          <a:p>
            <a:pPr lvl="1"/>
            <a:r>
              <a:rPr lang="fr-BE" dirty="0" smtClean="0"/>
              <a:t>Conditions de conservation</a:t>
            </a:r>
          </a:p>
          <a:p>
            <a:pPr lvl="1"/>
            <a:endParaRPr lang="fr-BE" dirty="0" smtClean="0"/>
          </a:p>
        </p:txBody>
      </p:sp>
    </p:spTree>
    <p:extLst>
      <p:ext uri="{BB962C8B-B14F-4D97-AF65-F5344CB8AC3E}">
        <p14:creationId xmlns:p14="http://schemas.microsoft.com/office/powerpoint/2010/main" val="38922391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nvPr>
        </p:nvGraphicFramePr>
        <p:xfrm>
          <a:off x="265214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Espace réservé du contenu 4"/>
          <p:cNvGraphicFramePr>
            <a:graphicFrameLocks/>
          </p:cNvGraphicFramePr>
          <p:nvPr>
            <p:extLst>
              <p:ext uri="{D42A27DB-BD31-4B8C-83A1-F6EECF244321}">
                <p14:modId xmlns:p14="http://schemas.microsoft.com/office/powerpoint/2010/main" val="1368920571"/>
              </p:ext>
            </p:extLst>
          </p:nvPr>
        </p:nvGraphicFramePr>
        <p:xfrm>
          <a:off x="7400931" y="742537"/>
          <a:ext cx="2591910" cy="53637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7" name="Groupe 6"/>
          <p:cNvGrpSpPr/>
          <p:nvPr/>
        </p:nvGrpSpPr>
        <p:grpSpPr>
          <a:xfrm rot="16200000">
            <a:off x="6229071" y="5284636"/>
            <a:ext cx="361494" cy="907017"/>
            <a:chOff x="2148271" y="4144776"/>
            <a:chExt cx="335256" cy="279380"/>
          </a:xfrm>
        </p:grpSpPr>
        <p:sp>
          <p:nvSpPr>
            <p:cNvPr id="8" name="Flèche droite 7"/>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9"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0" name="Groupe 9"/>
          <p:cNvGrpSpPr/>
          <p:nvPr/>
        </p:nvGrpSpPr>
        <p:grpSpPr>
          <a:xfrm rot="10800000">
            <a:off x="6504560" y="2381248"/>
            <a:ext cx="425809" cy="2295527"/>
            <a:chOff x="2148271" y="4144776"/>
            <a:chExt cx="335256" cy="279380"/>
          </a:xfrm>
        </p:grpSpPr>
        <p:sp>
          <p:nvSpPr>
            <p:cNvPr id="11" name="Flèche droite 10"/>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2"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3" name="Groupe 12"/>
          <p:cNvGrpSpPr/>
          <p:nvPr/>
        </p:nvGrpSpPr>
        <p:grpSpPr>
          <a:xfrm rot="16200000">
            <a:off x="7016238" y="529711"/>
            <a:ext cx="415391" cy="1268398"/>
            <a:chOff x="2148271" y="4144776"/>
            <a:chExt cx="335256" cy="279380"/>
          </a:xfrm>
        </p:grpSpPr>
        <p:sp>
          <p:nvSpPr>
            <p:cNvPr id="14" name="Flèche droite 13"/>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5"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spTree>
    <p:extLst>
      <p:ext uri="{BB962C8B-B14F-4D97-AF65-F5344CB8AC3E}">
        <p14:creationId xmlns:p14="http://schemas.microsoft.com/office/powerpoint/2010/main" val="3413051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Transport avant vente</a:t>
            </a:r>
            <a:endParaRPr lang="fr-BE" dirty="0"/>
          </a:p>
        </p:txBody>
      </p:sp>
      <p:sp>
        <p:nvSpPr>
          <p:cNvPr id="4" name="Espace réservé du contenu 2"/>
          <p:cNvSpPr txBox="1">
            <a:spLocks/>
          </p:cNvSpPr>
          <p:nvPr/>
        </p:nvSpPr>
        <p:spPr>
          <a:xfrm>
            <a:off x="3200407" y="1123844"/>
            <a:ext cx="8612658" cy="4785394"/>
          </a:xfrm>
          <a:prstGeom prst="rect">
            <a:avLst/>
          </a:prstGeom>
        </p:spPr>
        <p:txBody>
          <a:bodyPr vert="horz" lIns="91440" tIns="45721" rIns="91440" bIns="45721"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lvl="1" algn="just">
              <a:buFont typeface="Arial" pitchFamily="34" charset="0"/>
              <a:buChar char="•"/>
            </a:pPr>
            <a:r>
              <a:rPr lang="fr-BE" sz="2000" dirty="0"/>
              <a:t>Les parois intérieures des moyens de transport, les récipients et toutes autres parties, pouvant se trouver en contact avec les denrées alimentaires d'origine animale doivent être</a:t>
            </a:r>
          </a:p>
          <a:p>
            <a:pPr lvl="3" algn="just">
              <a:buFont typeface="Courier New" panose="02070309020205020404" pitchFamily="49" charset="0"/>
              <a:buChar char="o"/>
            </a:pPr>
            <a:r>
              <a:rPr lang="fr-BE" sz="2000" dirty="0"/>
              <a:t>En bon état</a:t>
            </a:r>
          </a:p>
          <a:p>
            <a:pPr lvl="3" algn="just">
              <a:buFont typeface="Courier New" panose="02070309020205020404" pitchFamily="49" charset="0"/>
              <a:buChar char="o"/>
            </a:pPr>
            <a:r>
              <a:rPr lang="fr-BE" sz="2000" dirty="0"/>
              <a:t>Lisses et facile à nettoyer et/ou désinfecter</a:t>
            </a:r>
          </a:p>
          <a:p>
            <a:pPr lvl="3" algn="just">
              <a:buFont typeface="Courier New" panose="02070309020205020404" pitchFamily="49" charset="0"/>
              <a:buChar char="o"/>
            </a:pPr>
            <a:r>
              <a:rPr lang="fr-BE" sz="2000" dirty="0"/>
              <a:t>Propres</a:t>
            </a:r>
          </a:p>
          <a:p>
            <a:pPr lvl="1" algn="just">
              <a:buFont typeface="Arial" pitchFamily="34" charset="0"/>
              <a:buChar char="•"/>
            </a:pPr>
            <a:r>
              <a:rPr lang="fr-BE" sz="2000" dirty="0"/>
              <a:t>Les moyens de transport ou les récipients doivent être équipés de manière telle que les températures légales soient respectées (au minimum bac isotherme + bloc eutectique + thermomètre) </a:t>
            </a:r>
          </a:p>
          <a:p>
            <a:pPr lvl="1" algn="just">
              <a:buFont typeface="Arial" pitchFamily="34" charset="0"/>
              <a:buChar char="•"/>
            </a:pPr>
            <a:r>
              <a:rPr lang="fr-BE" sz="2000" dirty="0"/>
              <a:t>Les moyens de transport des produits surgelé sont équipés pendant leur utilisation d'un appareil d'enregistrement de température adéquat</a:t>
            </a:r>
          </a:p>
          <a:p>
            <a:pPr lvl="1" algn="just">
              <a:buFont typeface="Arial" pitchFamily="34" charset="0"/>
              <a:buChar char="•"/>
            </a:pPr>
            <a:r>
              <a:rPr lang="fr-BE" sz="2000" dirty="0"/>
              <a:t>Une marque d’identification est correctement apposée sur les viandes transportées.</a:t>
            </a:r>
          </a:p>
          <a:p>
            <a:pPr lvl="1" algn="just">
              <a:buFont typeface="Arial" pitchFamily="34" charset="0"/>
              <a:buChar char="•"/>
            </a:pPr>
            <a:endParaRPr lang="fr-BE" sz="2000" dirty="0"/>
          </a:p>
        </p:txBody>
      </p:sp>
    </p:spTree>
    <p:extLst>
      <p:ext uri="{BB962C8B-B14F-4D97-AF65-F5344CB8AC3E}">
        <p14:creationId xmlns:p14="http://schemas.microsoft.com/office/powerpoint/2010/main" val="1258388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Transport avant vente</a:t>
            </a:r>
            <a:endParaRPr lang="fr-BE" dirty="0"/>
          </a:p>
        </p:txBody>
      </p:sp>
      <p:sp>
        <p:nvSpPr>
          <p:cNvPr id="4" name="Espace réservé du contenu 2"/>
          <p:cNvSpPr txBox="1">
            <a:spLocks/>
          </p:cNvSpPr>
          <p:nvPr/>
        </p:nvSpPr>
        <p:spPr>
          <a:xfrm>
            <a:off x="2905125" y="1123844"/>
            <a:ext cx="8915400" cy="4785394"/>
          </a:xfrm>
          <a:prstGeom prst="rect">
            <a:avLst/>
          </a:prstGeom>
        </p:spPr>
        <p:txBody>
          <a:bodyPr vert="horz" lIns="91440" tIns="45721" rIns="91440" bIns="45721"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lvl="1">
              <a:buFont typeface="Arial" pitchFamily="34" charset="0"/>
              <a:buChar char="•"/>
            </a:pPr>
            <a:r>
              <a:rPr lang="fr-BE" sz="2000" dirty="0"/>
              <a:t>Au cours de leur transport, les denrées alimentaires sont accompagnées d'un document d'accompagnement commercial</a:t>
            </a:r>
          </a:p>
          <a:p>
            <a:pPr lvl="1">
              <a:buFont typeface="Arial" pitchFamily="34" charset="0"/>
              <a:buChar char="•"/>
            </a:pPr>
            <a:r>
              <a:rPr lang="fr-BE" sz="2000" dirty="0"/>
              <a:t>Le document d'accompagnement contient au moins :</a:t>
            </a:r>
          </a:p>
          <a:p>
            <a:pPr marL="1417356" lvl="3" indent="0">
              <a:buNone/>
            </a:pPr>
            <a:r>
              <a:rPr lang="fr-BE" sz="2000" dirty="0"/>
              <a:t>   </a:t>
            </a:r>
            <a:r>
              <a:rPr lang="fr-BE" sz="2000" dirty="0" smtClean="0">
                <a:solidFill>
                  <a:schemeClr val="accent1"/>
                </a:solidFill>
              </a:rPr>
              <a:t>1° date </a:t>
            </a:r>
            <a:r>
              <a:rPr lang="fr-BE" sz="2000" dirty="0">
                <a:solidFill>
                  <a:schemeClr val="accent1"/>
                </a:solidFill>
              </a:rPr>
              <a:t>et heure du début du transport,  du chargement et du départ;</a:t>
            </a:r>
          </a:p>
          <a:p>
            <a:pPr marL="1417356" lvl="3" indent="0">
              <a:buNone/>
            </a:pPr>
            <a:r>
              <a:rPr lang="fr-BE" sz="2000" dirty="0">
                <a:solidFill>
                  <a:schemeClr val="accent1"/>
                </a:solidFill>
              </a:rPr>
              <a:t>   2</a:t>
            </a:r>
            <a:r>
              <a:rPr lang="fr-BE" sz="2000" dirty="0" smtClean="0">
                <a:solidFill>
                  <a:schemeClr val="accent1"/>
                </a:solidFill>
              </a:rPr>
              <a:t>° identification </a:t>
            </a:r>
            <a:r>
              <a:rPr lang="fr-BE" sz="2000" dirty="0">
                <a:solidFill>
                  <a:schemeClr val="accent1"/>
                </a:solidFill>
              </a:rPr>
              <a:t>du NUE qui fournit ;</a:t>
            </a:r>
          </a:p>
          <a:p>
            <a:pPr marL="1417356" lvl="3" indent="0">
              <a:buNone/>
            </a:pPr>
            <a:r>
              <a:rPr lang="fr-BE" sz="2000" dirty="0">
                <a:solidFill>
                  <a:schemeClr val="accent1"/>
                </a:solidFill>
              </a:rPr>
              <a:t>   3</a:t>
            </a:r>
            <a:r>
              <a:rPr lang="fr-BE" sz="2000" dirty="0" smtClean="0">
                <a:solidFill>
                  <a:schemeClr val="accent1"/>
                </a:solidFill>
              </a:rPr>
              <a:t>° nom </a:t>
            </a:r>
            <a:r>
              <a:rPr lang="fr-BE" sz="2000" dirty="0">
                <a:solidFill>
                  <a:schemeClr val="accent1"/>
                </a:solidFill>
              </a:rPr>
              <a:t>de l'expéditeur;</a:t>
            </a:r>
          </a:p>
          <a:p>
            <a:pPr marL="1417356" lvl="3" indent="0">
              <a:buNone/>
            </a:pPr>
            <a:r>
              <a:rPr lang="fr-BE" sz="2000" dirty="0">
                <a:solidFill>
                  <a:schemeClr val="accent1"/>
                </a:solidFill>
              </a:rPr>
              <a:t>   4</a:t>
            </a:r>
            <a:r>
              <a:rPr lang="fr-BE" sz="2000" dirty="0" smtClean="0">
                <a:solidFill>
                  <a:schemeClr val="accent1"/>
                </a:solidFill>
              </a:rPr>
              <a:t>° identification </a:t>
            </a:r>
            <a:r>
              <a:rPr lang="fr-BE" sz="2000" dirty="0">
                <a:solidFill>
                  <a:schemeClr val="accent1"/>
                </a:solidFill>
              </a:rPr>
              <a:t>du NUE qui prend la livraison des denrées;</a:t>
            </a:r>
          </a:p>
          <a:p>
            <a:pPr marL="1417356" lvl="3" indent="0">
              <a:buNone/>
            </a:pPr>
            <a:r>
              <a:rPr lang="fr-BE" sz="2000" dirty="0">
                <a:solidFill>
                  <a:schemeClr val="accent1"/>
                </a:solidFill>
              </a:rPr>
              <a:t>   5</a:t>
            </a:r>
            <a:r>
              <a:rPr lang="fr-BE" sz="2000" dirty="0" smtClean="0">
                <a:solidFill>
                  <a:schemeClr val="accent1"/>
                </a:solidFill>
              </a:rPr>
              <a:t>° nom </a:t>
            </a:r>
            <a:r>
              <a:rPr lang="fr-BE" sz="2000" dirty="0">
                <a:solidFill>
                  <a:schemeClr val="accent1"/>
                </a:solidFill>
              </a:rPr>
              <a:t>du destinataire;</a:t>
            </a:r>
          </a:p>
          <a:p>
            <a:pPr marL="1417356" lvl="3" indent="0">
              <a:buNone/>
            </a:pPr>
            <a:r>
              <a:rPr lang="fr-BE" sz="2000" dirty="0">
                <a:solidFill>
                  <a:schemeClr val="accent1"/>
                </a:solidFill>
              </a:rPr>
              <a:t>   6</a:t>
            </a:r>
            <a:r>
              <a:rPr lang="fr-BE" sz="2000" dirty="0" smtClean="0">
                <a:solidFill>
                  <a:schemeClr val="accent1"/>
                </a:solidFill>
              </a:rPr>
              <a:t>° description </a:t>
            </a:r>
            <a:r>
              <a:rPr lang="fr-BE" sz="2000" dirty="0">
                <a:solidFill>
                  <a:schemeClr val="accent1"/>
                </a:solidFill>
              </a:rPr>
              <a:t>des DA (nature, état, poids, et le cas échéant nombre d'unités d'emballages, mentions reprises dans la marque de salubrité ou d'identification)</a:t>
            </a:r>
          </a:p>
          <a:p>
            <a:pPr marL="1417356" lvl="3" indent="0">
              <a:buNone/>
            </a:pPr>
            <a:r>
              <a:rPr lang="fr-BE" sz="2000" dirty="0">
                <a:solidFill>
                  <a:schemeClr val="accent1"/>
                </a:solidFill>
              </a:rPr>
              <a:t>   7</a:t>
            </a:r>
            <a:r>
              <a:rPr lang="fr-BE" sz="2000" dirty="0" smtClean="0">
                <a:solidFill>
                  <a:schemeClr val="accent1"/>
                </a:solidFill>
              </a:rPr>
              <a:t>° mention </a:t>
            </a:r>
            <a:r>
              <a:rPr lang="fr-BE" sz="2000" dirty="0">
                <a:solidFill>
                  <a:schemeClr val="accent1"/>
                </a:solidFill>
              </a:rPr>
              <a:t>permettant d'identifier le moyen de transport.</a:t>
            </a:r>
          </a:p>
          <a:p>
            <a:pPr marL="1417356" lvl="3" indent="0">
              <a:buNone/>
            </a:pPr>
            <a:endParaRPr lang="fr-BE" sz="2000" dirty="0"/>
          </a:p>
        </p:txBody>
      </p:sp>
    </p:spTree>
    <p:extLst>
      <p:ext uri="{BB962C8B-B14F-4D97-AF65-F5344CB8AC3E}">
        <p14:creationId xmlns:p14="http://schemas.microsoft.com/office/powerpoint/2010/main" val="284876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p>
            <a:r>
              <a:rPr lang="fr-BE" dirty="0" smtClean="0"/>
              <a:t>Transport et conservation</a:t>
            </a:r>
            <a:endParaRPr lang="fr-BE" dirty="0"/>
          </a:p>
        </p:txBody>
      </p:sp>
      <p:sp>
        <p:nvSpPr>
          <p:cNvPr id="11" name="Espace réservé du contenu 2"/>
          <p:cNvSpPr>
            <a:spLocks noGrp="1"/>
          </p:cNvSpPr>
          <p:nvPr>
            <p:ph idx="1"/>
          </p:nvPr>
        </p:nvSpPr>
        <p:spPr>
          <a:xfrm>
            <a:off x="3846954" y="3609646"/>
            <a:ext cx="8229600" cy="604665"/>
          </a:xfrm>
        </p:spPr>
        <p:txBody>
          <a:bodyPr>
            <a:normAutofit/>
          </a:bodyPr>
          <a:lstStyle/>
          <a:p>
            <a:r>
              <a:rPr lang="fr-BE" sz="2400" dirty="0">
                <a:solidFill>
                  <a:schemeClr val="accent1"/>
                </a:solidFill>
              </a:rPr>
              <a:t>Température de conservation</a:t>
            </a:r>
          </a:p>
        </p:txBody>
      </p:sp>
      <p:sp>
        <p:nvSpPr>
          <p:cNvPr id="8" name="Rectangle 7"/>
          <p:cNvSpPr/>
          <p:nvPr/>
        </p:nvSpPr>
        <p:spPr>
          <a:xfrm>
            <a:off x="4040951" y="5924940"/>
            <a:ext cx="4608512" cy="276999"/>
          </a:xfrm>
          <a:prstGeom prst="rect">
            <a:avLst/>
          </a:prstGeom>
        </p:spPr>
        <p:txBody>
          <a:bodyPr wrap="square">
            <a:spAutoFit/>
          </a:bodyPr>
          <a:lstStyle/>
          <a:p>
            <a:r>
              <a:rPr lang="fr-BE" sz="1200" dirty="0"/>
              <a:t>[Arrêté royal 13 juillet 2014 relatif à l'hygiène des denrées alimentaires]</a:t>
            </a:r>
          </a:p>
        </p:txBody>
      </p:sp>
      <p:sp>
        <p:nvSpPr>
          <p:cNvPr id="9" name="Espace réservé du contenu 2"/>
          <p:cNvSpPr txBox="1">
            <a:spLocks/>
          </p:cNvSpPr>
          <p:nvPr/>
        </p:nvSpPr>
        <p:spPr>
          <a:xfrm>
            <a:off x="3846954" y="444444"/>
            <a:ext cx="8229600" cy="604665"/>
          </a:xfrm>
          <a:prstGeom prst="rect">
            <a:avLst/>
          </a:prstGeom>
        </p:spPr>
        <p:txBody>
          <a:bodyPr vert="horz" lIns="91440" tIns="45721" rIns="91440" bIns="45721"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BE" sz="2400" dirty="0">
                <a:solidFill>
                  <a:schemeClr val="accent1"/>
                </a:solidFill>
              </a:rPr>
              <a:t>Température de transport</a:t>
            </a:r>
          </a:p>
        </p:txBody>
      </p:sp>
      <p:graphicFrame>
        <p:nvGraphicFramePr>
          <p:cNvPr id="12" name="Tableau 11"/>
          <p:cNvGraphicFramePr>
            <a:graphicFrameLocks noGrp="1"/>
          </p:cNvGraphicFramePr>
          <p:nvPr>
            <p:extLst>
              <p:ext uri="{D42A27DB-BD31-4B8C-83A1-F6EECF244321}">
                <p14:modId xmlns:p14="http://schemas.microsoft.com/office/powerpoint/2010/main" val="2612363893"/>
              </p:ext>
            </p:extLst>
          </p:nvPr>
        </p:nvGraphicFramePr>
        <p:xfrm>
          <a:off x="3929312" y="4143790"/>
          <a:ext cx="6711506" cy="2045103"/>
        </p:xfrm>
        <a:graphic>
          <a:graphicData uri="http://schemas.openxmlformats.org/drawingml/2006/table">
            <a:tbl>
              <a:tblPr>
                <a:tableStyleId>{5C22544A-7EE6-4342-B048-85BDC9FD1C3A}</a:tableStyleId>
              </a:tblPr>
              <a:tblGrid>
                <a:gridCol w="5397056"/>
                <a:gridCol w="1314450"/>
              </a:tblGrid>
              <a:tr h="424526">
                <a:tc>
                  <a:txBody>
                    <a:bodyPr/>
                    <a:lstStyle/>
                    <a:p>
                      <a:pPr algn="l" fontAlgn="b"/>
                      <a:r>
                        <a:rPr lang="fr-BE" sz="2500" u="none" strike="noStrike" dirty="0">
                          <a:effectLst/>
                        </a:rPr>
                        <a:t>Viandes fraîches réfrigérées</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7 °C</a:t>
                      </a:r>
                      <a:endParaRPr lang="fr-BE" sz="2500" b="0" i="0" u="none" strike="noStrike" dirty="0">
                        <a:solidFill>
                          <a:srgbClr val="000000"/>
                        </a:solidFill>
                        <a:effectLst/>
                        <a:latin typeface="Calibri"/>
                      </a:endParaRPr>
                    </a:p>
                  </a:txBody>
                  <a:tcPr marL="9525" marR="9525" marT="9525" marB="0" anchor="b"/>
                </a:tc>
              </a:tr>
              <a:tr h="424526">
                <a:tc>
                  <a:txBody>
                    <a:bodyPr/>
                    <a:lstStyle/>
                    <a:p>
                      <a:pPr algn="l" fontAlgn="b"/>
                      <a:r>
                        <a:rPr lang="fr-BE" sz="2500" u="none" strike="noStrike" dirty="0">
                          <a:effectLst/>
                        </a:rPr>
                        <a:t>Produits à base de viande</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7 °C</a:t>
                      </a:r>
                      <a:endParaRPr lang="fr-BE" sz="2500" b="0" i="0" u="none" strike="noStrike" dirty="0">
                        <a:solidFill>
                          <a:srgbClr val="000000"/>
                        </a:solidFill>
                        <a:effectLst/>
                        <a:latin typeface="Calibri"/>
                      </a:endParaRPr>
                    </a:p>
                  </a:txBody>
                  <a:tcPr marL="9525" marR="9525" marT="9525" marB="0" anchor="b"/>
                </a:tc>
              </a:tr>
              <a:tr h="759802">
                <a:tc>
                  <a:txBody>
                    <a:bodyPr/>
                    <a:lstStyle/>
                    <a:p>
                      <a:pPr algn="l" fontAlgn="b"/>
                      <a:r>
                        <a:rPr lang="fr-BE" sz="2500" u="none" strike="noStrike" dirty="0">
                          <a:effectLst/>
                        </a:rPr>
                        <a:t>Viandes hachées et préparations de viande</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4 °C</a:t>
                      </a:r>
                      <a:endParaRPr lang="fr-BE" sz="2500" b="0" i="0" u="none" strike="noStrike" dirty="0">
                        <a:solidFill>
                          <a:srgbClr val="000000"/>
                        </a:solidFill>
                        <a:effectLst/>
                        <a:latin typeface="Calibri"/>
                      </a:endParaRPr>
                    </a:p>
                  </a:txBody>
                  <a:tcPr marL="9525" marR="9525" marT="9525" marB="0" anchor="b"/>
                </a:tc>
              </a:tr>
              <a:tr h="424526">
                <a:tc>
                  <a:txBody>
                    <a:bodyPr/>
                    <a:lstStyle/>
                    <a:p>
                      <a:pPr algn="l" fontAlgn="b"/>
                      <a:r>
                        <a:rPr lang="fr-BE" sz="2500" b="0" i="0" u="none" strike="noStrike" dirty="0" smtClean="0">
                          <a:solidFill>
                            <a:srgbClr val="000000"/>
                          </a:solidFill>
                          <a:effectLst/>
                          <a:latin typeface="Calibri"/>
                        </a:rPr>
                        <a:t>Viandes congelées</a:t>
                      </a:r>
                      <a:endParaRPr lang="fr-BE" sz="2500" b="0"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fr-BE" sz="2500" u="none" strike="noStrike" dirty="0" smtClean="0">
                          <a:effectLst/>
                        </a:rPr>
                        <a:t>≤ -18 °C</a:t>
                      </a:r>
                      <a:endParaRPr lang="fr-BE" sz="2500" b="0" i="0" u="none" strike="noStrike" dirty="0" smtClean="0">
                        <a:solidFill>
                          <a:srgbClr val="000000"/>
                        </a:solidFill>
                        <a:effectLst/>
                        <a:latin typeface="+mn-lt"/>
                      </a:endParaRPr>
                    </a:p>
                  </a:txBody>
                  <a:tcPr marL="9525" marR="9525" marT="9525" marB="0" anchor="b"/>
                </a:tc>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734125835"/>
              </p:ext>
            </p:extLst>
          </p:nvPr>
        </p:nvGraphicFramePr>
        <p:xfrm>
          <a:off x="3939655" y="903431"/>
          <a:ext cx="6711506" cy="2469629"/>
        </p:xfrm>
        <a:graphic>
          <a:graphicData uri="http://schemas.openxmlformats.org/drawingml/2006/table">
            <a:tbl>
              <a:tblPr>
                <a:tableStyleId>{5C22544A-7EE6-4342-B048-85BDC9FD1C3A}</a:tableStyleId>
              </a:tblPr>
              <a:tblGrid>
                <a:gridCol w="5397056"/>
                <a:gridCol w="1314450"/>
              </a:tblGrid>
              <a:tr h="424526">
                <a:tc>
                  <a:txBody>
                    <a:bodyPr/>
                    <a:lstStyle/>
                    <a:p>
                      <a:pPr algn="l" fontAlgn="b"/>
                      <a:r>
                        <a:rPr lang="fr-BE" sz="2500" u="none" strike="noStrike" dirty="0">
                          <a:effectLst/>
                        </a:rPr>
                        <a:t>Viandes fraîches réfrigérées</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7 °C</a:t>
                      </a:r>
                      <a:endParaRPr lang="fr-BE" sz="2500" b="0" i="0" u="none" strike="noStrike" dirty="0">
                        <a:solidFill>
                          <a:srgbClr val="000000"/>
                        </a:solidFill>
                        <a:effectLst/>
                        <a:latin typeface="Calibri"/>
                      </a:endParaRPr>
                    </a:p>
                  </a:txBody>
                  <a:tcPr marL="9525" marR="9525" marT="9525" marB="0" anchor="b"/>
                </a:tc>
              </a:tr>
              <a:tr h="759802">
                <a:tc>
                  <a:txBody>
                    <a:bodyPr/>
                    <a:lstStyle/>
                    <a:p>
                      <a:pPr algn="l" fontAlgn="b"/>
                      <a:r>
                        <a:rPr lang="fr-BE" sz="2500" b="0" i="0" u="none" strike="noStrike" dirty="0" smtClean="0">
                          <a:solidFill>
                            <a:srgbClr val="000000"/>
                          </a:solidFill>
                          <a:effectLst/>
                          <a:latin typeface="Calibri"/>
                        </a:rPr>
                        <a:t>Viande fraîche de volaille </a:t>
                      </a:r>
                      <a:r>
                        <a:rPr lang="fr-BE" sz="2500" u="none" strike="noStrike" dirty="0" smtClean="0">
                          <a:effectLst/>
                        </a:rPr>
                        <a:t>et préparations de viande</a:t>
                      </a:r>
                      <a:endParaRPr lang="fr-BE" sz="2500" b="0" i="0" u="none" strike="noStrike" dirty="0">
                        <a:solidFill>
                          <a:srgbClr val="000000"/>
                        </a:solidFill>
                        <a:effectLst/>
                        <a:latin typeface="Calibri"/>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BE" sz="2500" u="none" strike="noStrike" dirty="0" smtClean="0">
                          <a:effectLst/>
                        </a:rPr>
                        <a:t>≤ + 4°C</a:t>
                      </a:r>
                      <a:endParaRPr lang="fr-BE" sz="2500" b="0" i="0" u="none" strike="noStrike" dirty="0" smtClean="0">
                        <a:solidFill>
                          <a:srgbClr val="000000"/>
                        </a:solidFill>
                        <a:effectLst/>
                        <a:latin typeface="Calibri"/>
                      </a:endParaRPr>
                    </a:p>
                  </a:txBody>
                  <a:tcPr marL="9525" marR="9525" marT="9525" marB="0" anchor="b"/>
                </a:tc>
              </a:tr>
              <a:tr h="424526">
                <a:tc>
                  <a:txBody>
                    <a:bodyPr/>
                    <a:lstStyle/>
                    <a:p>
                      <a:pPr algn="l" fontAlgn="b"/>
                      <a:r>
                        <a:rPr lang="fr-BE" sz="2500" u="none" strike="noStrike" dirty="0">
                          <a:effectLst/>
                        </a:rPr>
                        <a:t>Produits à base de viande</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7 °C</a:t>
                      </a:r>
                      <a:endParaRPr lang="fr-BE" sz="2500" b="0" i="0" u="none" strike="noStrike" dirty="0">
                        <a:solidFill>
                          <a:srgbClr val="000000"/>
                        </a:solidFill>
                        <a:effectLst/>
                        <a:latin typeface="Calibri"/>
                      </a:endParaRPr>
                    </a:p>
                  </a:txBody>
                  <a:tcPr marL="9525" marR="9525" marT="9525" marB="0" anchor="b"/>
                </a:tc>
              </a:tr>
              <a:tr h="424526">
                <a:tc>
                  <a:txBody>
                    <a:bodyPr/>
                    <a:lstStyle/>
                    <a:p>
                      <a:pPr algn="l" fontAlgn="b"/>
                      <a:r>
                        <a:rPr lang="fr-BE" sz="2500" u="none" strike="noStrike" dirty="0">
                          <a:effectLst/>
                        </a:rPr>
                        <a:t>Viandes </a:t>
                      </a:r>
                      <a:r>
                        <a:rPr lang="fr-BE" sz="2500" u="none" strike="noStrike" dirty="0" smtClean="0">
                          <a:effectLst/>
                        </a:rPr>
                        <a:t>hachées</a:t>
                      </a:r>
                      <a:endParaRPr lang="fr-BE" sz="2500" b="0" i="0" u="none" strike="noStrike" dirty="0">
                        <a:solidFill>
                          <a:srgbClr val="000000"/>
                        </a:solidFill>
                        <a:effectLst/>
                        <a:latin typeface="Calibri"/>
                      </a:endParaRPr>
                    </a:p>
                  </a:txBody>
                  <a:tcPr marL="9525" marR="9525" marT="9525" marB="0" anchor="b"/>
                </a:tc>
                <a:tc>
                  <a:txBody>
                    <a:bodyPr/>
                    <a:lstStyle/>
                    <a:p>
                      <a:pPr algn="l" fontAlgn="b"/>
                      <a:r>
                        <a:rPr lang="fr-BE" sz="2500" u="none" strike="noStrike" dirty="0">
                          <a:effectLst/>
                        </a:rPr>
                        <a:t>≤ + </a:t>
                      </a:r>
                      <a:r>
                        <a:rPr lang="fr-BE" sz="2500" u="none" strike="noStrike" dirty="0" smtClean="0">
                          <a:effectLst/>
                        </a:rPr>
                        <a:t>2 °C</a:t>
                      </a:r>
                      <a:endParaRPr lang="fr-BE" sz="2500" b="0" i="0" u="none" strike="noStrike" dirty="0">
                        <a:solidFill>
                          <a:srgbClr val="000000"/>
                        </a:solidFill>
                        <a:effectLst/>
                        <a:latin typeface="Calibri"/>
                      </a:endParaRPr>
                    </a:p>
                  </a:txBody>
                  <a:tcPr marL="9525" marR="9525" marT="9525" marB="0" anchor="b"/>
                </a:tc>
              </a:tr>
              <a:tr h="424526">
                <a:tc>
                  <a:txBody>
                    <a:bodyPr/>
                    <a:lstStyle/>
                    <a:p>
                      <a:pPr algn="l" fontAlgn="b"/>
                      <a:r>
                        <a:rPr lang="fr-BE" sz="2500" b="0" i="0" u="none" strike="noStrike" dirty="0" smtClean="0">
                          <a:solidFill>
                            <a:srgbClr val="000000"/>
                          </a:solidFill>
                          <a:effectLst/>
                          <a:latin typeface="Calibri"/>
                        </a:rPr>
                        <a:t>Viandes congelées</a:t>
                      </a:r>
                      <a:endParaRPr lang="fr-BE" sz="2500" b="0"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fr-BE" sz="2500" u="none" strike="noStrike" dirty="0" smtClean="0">
                          <a:effectLst/>
                        </a:rPr>
                        <a:t>≤ -18 °C</a:t>
                      </a:r>
                      <a:endParaRPr lang="fr-BE" sz="2500" b="0" i="0" u="none" strike="noStrike" dirty="0" smtClean="0">
                        <a:solidFill>
                          <a:srgbClr val="000000"/>
                        </a:solidFill>
                        <a:effectLst/>
                        <a:latin typeface="+mn-lt"/>
                      </a:endParaRPr>
                    </a:p>
                  </a:txBody>
                  <a:tcPr marL="9525" marR="9525" marT="9525" marB="0" anchor="b"/>
                </a:tc>
              </a:tr>
            </a:tbl>
          </a:graphicData>
        </a:graphic>
      </p:graphicFrame>
      <p:sp>
        <p:nvSpPr>
          <p:cNvPr id="14" name="Rectangle 13"/>
          <p:cNvSpPr/>
          <p:nvPr/>
        </p:nvSpPr>
        <p:spPr>
          <a:xfrm>
            <a:off x="3939656" y="3393623"/>
            <a:ext cx="8496944" cy="276999"/>
          </a:xfrm>
          <a:prstGeom prst="rect">
            <a:avLst/>
          </a:prstGeom>
        </p:spPr>
        <p:txBody>
          <a:bodyPr wrap="square">
            <a:spAutoFit/>
          </a:bodyPr>
          <a:lstStyle/>
          <a:p>
            <a:r>
              <a:rPr lang="fr-BE" sz="1200" dirty="0"/>
              <a:t>[Arrêté royal du 30/12/1992 relatif au transport des viandes fraîches, des produits à base de viande et des préparations de viandes.]</a:t>
            </a:r>
          </a:p>
        </p:txBody>
      </p:sp>
    </p:spTree>
    <p:extLst>
      <p:ext uri="{BB962C8B-B14F-4D97-AF65-F5344CB8AC3E}">
        <p14:creationId xmlns:p14="http://schemas.microsoft.com/office/powerpoint/2010/main" val="524538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Stockage</a:t>
            </a:r>
            <a:endParaRPr lang="fr-BE" dirty="0"/>
          </a:p>
        </p:txBody>
      </p:sp>
      <p:sp>
        <p:nvSpPr>
          <p:cNvPr id="3" name="Espace réservé du contenu 2"/>
          <p:cNvSpPr>
            <a:spLocks noGrp="1"/>
          </p:cNvSpPr>
          <p:nvPr>
            <p:ph idx="1"/>
          </p:nvPr>
        </p:nvSpPr>
        <p:spPr>
          <a:xfrm>
            <a:off x="3869268" y="864108"/>
            <a:ext cx="7795510" cy="5120640"/>
          </a:xfrm>
        </p:spPr>
        <p:txBody>
          <a:bodyPr/>
          <a:lstStyle/>
          <a:p>
            <a:r>
              <a:rPr lang="fr-BE" dirty="0" smtClean="0"/>
              <a:t>Si stockage en local frigorifique (chambre froide) : l’enregistrement des températures est obligatoire. Sinon présence d’un thermomètre et enregistrement manuel des températures au moins 1x/jour</a:t>
            </a:r>
          </a:p>
          <a:p>
            <a:r>
              <a:rPr lang="fr-BE" dirty="0" smtClean="0"/>
              <a:t>Ajuster la température à la plus basse exigée légalement (ou identifier une zone garantissant cette température en cartographiant la température dans votre chambre froide)</a:t>
            </a:r>
          </a:p>
          <a:p>
            <a:r>
              <a:rPr lang="fr-BE" dirty="0" smtClean="0"/>
              <a:t>Dans le cadre d’une boucherie à la ferme une chambre froide suffit pour tout le processus (réception des carcasses, stockage des </a:t>
            </a:r>
            <a:r>
              <a:rPr lang="fr-BE" dirty="0" err="1" smtClean="0"/>
              <a:t>déchêts</a:t>
            </a:r>
            <a:r>
              <a:rPr lang="fr-BE" dirty="0" smtClean="0"/>
              <a:t> et stockage des produits finis)</a:t>
            </a:r>
          </a:p>
          <a:p>
            <a:r>
              <a:rPr lang="fr-BE" dirty="0" smtClean="0"/>
              <a:t>Dans le cadre d’un magasin à la ferme, comme tout est emballé, il n’est pas nécessaire d’avoir un frigo exclusivement destiné au stockage de la viande</a:t>
            </a:r>
          </a:p>
          <a:p>
            <a:pPr marL="0" indent="0">
              <a:buNone/>
            </a:pPr>
            <a:endParaRPr lang="fr-BE" dirty="0"/>
          </a:p>
        </p:txBody>
      </p:sp>
    </p:spTree>
    <p:extLst>
      <p:ext uri="{BB962C8B-B14F-4D97-AF65-F5344CB8AC3E}">
        <p14:creationId xmlns:p14="http://schemas.microsoft.com/office/powerpoint/2010/main" val="41997937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nvPr>
        </p:nvGraphicFramePr>
        <p:xfrm>
          <a:off x="2652141"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Espace réservé du contenu 4"/>
          <p:cNvGraphicFramePr>
            <a:graphicFrameLocks/>
          </p:cNvGraphicFramePr>
          <p:nvPr>
            <p:extLst>
              <p:ext uri="{D42A27DB-BD31-4B8C-83A1-F6EECF244321}">
                <p14:modId xmlns:p14="http://schemas.microsoft.com/office/powerpoint/2010/main" val="1414463606"/>
              </p:ext>
            </p:extLst>
          </p:nvPr>
        </p:nvGraphicFramePr>
        <p:xfrm>
          <a:off x="7400931" y="742537"/>
          <a:ext cx="2591910" cy="536377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7" name="Groupe 6"/>
          <p:cNvGrpSpPr/>
          <p:nvPr/>
        </p:nvGrpSpPr>
        <p:grpSpPr>
          <a:xfrm rot="16200000">
            <a:off x="6229071" y="5284636"/>
            <a:ext cx="361494" cy="907017"/>
            <a:chOff x="2148271" y="4144776"/>
            <a:chExt cx="335256" cy="279380"/>
          </a:xfrm>
        </p:grpSpPr>
        <p:sp>
          <p:nvSpPr>
            <p:cNvPr id="8" name="Flèche droite 7"/>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9"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0" name="Groupe 9"/>
          <p:cNvGrpSpPr/>
          <p:nvPr/>
        </p:nvGrpSpPr>
        <p:grpSpPr>
          <a:xfrm rot="10800000">
            <a:off x="6504560" y="2381248"/>
            <a:ext cx="425809" cy="2295527"/>
            <a:chOff x="2148271" y="4144776"/>
            <a:chExt cx="335256" cy="279380"/>
          </a:xfrm>
        </p:grpSpPr>
        <p:sp>
          <p:nvSpPr>
            <p:cNvPr id="11" name="Flèche droite 10"/>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2"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grpSp>
        <p:nvGrpSpPr>
          <p:cNvPr id="13" name="Groupe 12"/>
          <p:cNvGrpSpPr/>
          <p:nvPr/>
        </p:nvGrpSpPr>
        <p:grpSpPr>
          <a:xfrm rot="16200000">
            <a:off x="7016238" y="529711"/>
            <a:ext cx="415391" cy="1268398"/>
            <a:chOff x="2148271" y="4144776"/>
            <a:chExt cx="335256" cy="279380"/>
          </a:xfrm>
        </p:grpSpPr>
        <p:sp>
          <p:nvSpPr>
            <p:cNvPr id="14" name="Flèche droite 13"/>
            <p:cNvSpPr/>
            <p:nvPr/>
          </p:nvSpPr>
          <p:spPr>
            <a:xfrm rot="5400000">
              <a:off x="2176209" y="4116838"/>
              <a:ext cx="279380" cy="335256"/>
            </a:xfrm>
            <a:prstGeom prst="rightArrow">
              <a:avLst>
                <a:gd name="adj1" fmla="val 60000"/>
                <a:gd name="adj2" fmla="val 50000"/>
              </a:avLst>
            </a:pr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dk1">
                <a:hueOff val="0"/>
                <a:satOff val="0"/>
                <a:lumOff val="0"/>
                <a:alphaOff val="0"/>
              </a:schemeClr>
            </a:fontRef>
          </p:style>
        </p:sp>
        <p:sp>
          <p:nvSpPr>
            <p:cNvPr id="15" name="Flèche droite 4"/>
            <p:cNvSpPr/>
            <p:nvPr/>
          </p:nvSpPr>
          <p:spPr>
            <a:xfrm>
              <a:off x="2215322" y="4144776"/>
              <a:ext cx="201154" cy="1955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0" rIns="0" bIns="0" numCol="1" spcCol="1270" anchor="ctr" anchorCtr="0">
              <a:noAutofit/>
            </a:bodyPr>
            <a:lstStyle/>
            <a:p>
              <a:pPr algn="ctr" defTabSz="622316">
                <a:lnSpc>
                  <a:spcPct val="90000"/>
                </a:lnSpc>
                <a:spcBef>
                  <a:spcPct val="0"/>
                </a:spcBef>
                <a:spcAft>
                  <a:spcPct val="35000"/>
                </a:spcAft>
              </a:pPr>
              <a:endParaRPr lang="fr-BE" sz="1401"/>
            </a:p>
          </p:txBody>
        </p:sp>
      </p:grpSp>
    </p:spTree>
    <p:extLst>
      <p:ext uri="{BB962C8B-B14F-4D97-AF65-F5344CB8AC3E}">
        <p14:creationId xmlns:p14="http://schemas.microsoft.com/office/powerpoint/2010/main" val="1280343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5"/>
          <p:cNvSpPr>
            <a:spLocks noGrp="1"/>
          </p:cNvSpPr>
          <p:nvPr>
            <p:ph type="title"/>
          </p:nvPr>
        </p:nvSpPr>
        <p:spPr/>
        <p:txBody>
          <a:bodyPr/>
          <a:lstStyle/>
          <a:p>
            <a:r>
              <a:rPr lang="fr-BE" dirty="0"/>
              <a:t>détention d’animaux : </a:t>
            </a:r>
            <a:r>
              <a:rPr lang="fr-BE" dirty="0" smtClean="0"/>
              <a:t>formalités en fonction du nombre d’animaux?</a:t>
            </a:r>
            <a:endParaRPr lang="fr-BE" dirty="0"/>
          </a:p>
        </p:txBody>
      </p:sp>
      <p:sp>
        <p:nvSpPr>
          <p:cNvPr id="4" name="Espace réservé du contenu 3"/>
          <p:cNvSpPr>
            <a:spLocks noGrp="1"/>
          </p:cNvSpPr>
          <p:nvPr>
            <p:ph idx="1"/>
          </p:nvPr>
        </p:nvSpPr>
        <p:spPr>
          <a:xfrm>
            <a:off x="3869268" y="1514559"/>
            <a:ext cx="7315200" cy="5120640"/>
          </a:xfrm>
        </p:spPr>
        <p:txBody>
          <a:bodyPr>
            <a:normAutofit fontScale="85000" lnSpcReduction="20000"/>
          </a:bodyPr>
          <a:lstStyle/>
          <a:p>
            <a:r>
              <a:rPr lang="fr-BE" b="1" dirty="0" smtClean="0">
                <a:solidFill>
                  <a:schemeClr val="accent1"/>
                </a:solidFill>
              </a:rPr>
              <a:t>Pour la détention de :</a:t>
            </a:r>
          </a:p>
          <a:p>
            <a:endParaRPr lang="fr-BE" b="1" dirty="0"/>
          </a:p>
          <a:p>
            <a:r>
              <a:rPr lang="fr-BE" dirty="0" smtClean="0"/>
              <a:t>≤ </a:t>
            </a:r>
            <a:r>
              <a:rPr lang="fr-BE" dirty="0"/>
              <a:t>2		 </a:t>
            </a:r>
            <a:r>
              <a:rPr lang="fr-BE" dirty="0" smtClean="0"/>
              <a:t>    ≤ </a:t>
            </a:r>
            <a:r>
              <a:rPr lang="fr-BE" dirty="0"/>
              <a:t>3		   </a:t>
            </a:r>
            <a:r>
              <a:rPr lang="fr-BE" dirty="0" smtClean="0"/>
              <a:t>        ≤ </a:t>
            </a:r>
            <a:r>
              <a:rPr lang="fr-BE" dirty="0"/>
              <a:t>10</a:t>
            </a:r>
          </a:p>
          <a:p>
            <a:pPr marL="0" indent="0">
              <a:buNone/>
            </a:pPr>
            <a:r>
              <a:rPr lang="fr-BE" dirty="0"/>
              <a:t>			</a:t>
            </a:r>
            <a:endParaRPr lang="fr-BE" dirty="0" smtClean="0"/>
          </a:p>
          <a:p>
            <a:endParaRPr lang="fr-BE" dirty="0" smtClean="0"/>
          </a:p>
          <a:p>
            <a:pPr lvl="2"/>
            <a:r>
              <a:rPr lang="fr-BE" dirty="0" smtClean="0"/>
              <a:t>Démarches d’enregistrement (ARSIA)</a:t>
            </a:r>
          </a:p>
          <a:p>
            <a:pPr lvl="2"/>
            <a:r>
              <a:rPr lang="fr-BE" dirty="0" smtClean="0"/>
              <a:t>Dans ces conditions l’éleveur est considéré comme éleveur amateur* : =&gt; pas de contributions </a:t>
            </a:r>
            <a:r>
              <a:rPr lang="fr-BE" dirty="0" err="1" smtClean="0"/>
              <a:t>afsca</a:t>
            </a:r>
            <a:endParaRPr lang="fr-BE" dirty="0" smtClean="0"/>
          </a:p>
          <a:p>
            <a:pPr marL="960145" lvl="2" indent="0">
              <a:buNone/>
            </a:pPr>
            <a:r>
              <a:rPr lang="fr-BE" sz="1200" dirty="0"/>
              <a:t>*  </a:t>
            </a:r>
            <a:r>
              <a:rPr lang="fr-BE" sz="1200" dirty="0" err="1"/>
              <a:t>Cfr</a:t>
            </a:r>
            <a:r>
              <a:rPr lang="fr-BE" sz="1200" dirty="0"/>
              <a:t>  AR 10 NOVEMBRE 2005. - Arrêté royal fixant les contributions visées à l'article 4 de la loi du 9 décembre 2004 relative au financement de l'Agence fédérale pour la Sécurité de la Chaîne alimentaire. </a:t>
            </a:r>
          </a:p>
          <a:p>
            <a:pPr lvl="2"/>
            <a:endParaRPr lang="fr-BE" dirty="0" smtClean="0"/>
          </a:p>
          <a:p>
            <a:r>
              <a:rPr lang="fr-BE" b="1" dirty="0" smtClean="0">
                <a:solidFill>
                  <a:schemeClr val="accent1"/>
                </a:solidFill>
              </a:rPr>
              <a:t>Pour la détention de :</a:t>
            </a:r>
          </a:p>
          <a:p>
            <a:endParaRPr lang="fr-BE" b="1" dirty="0" smtClean="0"/>
          </a:p>
          <a:p>
            <a:pPr lvl="1"/>
            <a:endParaRPr lang="fr-BE" dirty="0" smtClean="0"/>
          </a:p>
          <a:p>
            <a:pPr lvl="1"/>
            <a:r>
              <a:rPr lang="fr-BE" dirty="0" smtClean="0"/>
              <a:t>&gt; 2		&gt; 3		  &gt; 10</a:t>
            </a:r>
          </a:p>
          <a:p>
            <a:pPr lvl="1"/>
            <a:endParaRPr lang="fr-BE" dirty="0"/>
          </a:p>
          <a:p>
            <a:pPr lvl="2"/>
            <a:endParaRPr lang="fr-BE" dirty="0" smtClean="0"/>
          </a:p>
          <a:p>
            <a:pPr lvl="2"/>
            <a:r>
              <a:rPr lang="fr-BE" dirty="0" smtClean="0"/>
              <a:t>Démarches d’enregistrement (ARSIA)</a:t>
            </a:r>
          </a:p>
          <a:p>
            <a:pPr lvl="2"/>
            <a:r>
              <a:rPr lang="fr-BE" dirty="0" smtClean="0"/>
              <a:t>Enregistrement de l’activité de détention AFSCA (=&gt; contribution AFSCA)</a:t>
            </a:r>
          </a:p>
          <a:p>
            <a:pPr lvl="2"/>
            <a:endParaRPr lang="fr-BE" dirty="0" smtClean="0"/>
          </a:p>
        </p:txBody>
      </p:sp>
      <p:pic>
        <p:nvPicPr>
          <p:cNvPr id="9226" name="Picture 6" descr="cow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3243" y="1851705"/>
            <a:ext cx="10080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4" descr="http://www.coloriage-dessin.com/coloriage_img/coloriage-cochon-1228665099.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36834" y="1973287"/>
            <a:ext cx="986537" cy="75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e 4"/>
          <p:cNvGrpSpPr/>
          <p:nvPr/>
        </p:nvGrpSpPr>
        <p:grpSpPr>
          <a:xfrm>
            <a:off x="9047869" y="1911018"/>
            <a:ext cx="1962433" cy="936000"/>
            <a:chOff x="5849927" y="2132960"/>
            <a:chExt cx="1962433" cy="936000"/>
          </a:xfrm>
        </p:grpSpPr>
        <p:pic>
          <p:nvPicPr>
            <p:cNvPr id="14" name="Image 13"/>
            <p:cNvPicPr>
              <a:picLocks noChangeAspect="1"/>
            </p:cNvPicPr>
            <p:nvPr/>
          </p:nvPicPr>
          <p:blipFill>
            <a:blip r:embed="rId5"/>
            <a:stretch>
              <a:fillRect/>
            </a:stretch>
          </p:blipFill>
          <p:spPr>
            <a:xfrm>
              <a:off x="5849927" y="2195228"/>
              <a:ext cx="1185590" cy="857376"/>
            </a:xfrm>
            <a:prstGeom prst="rect">
              <a:avLst/>
            </a:prstGeom>
          </p:spPr>
        </p:pic>
        <p:pic>
          <p:nvPicPr>
            <p:cNvPr id="15" name="Image 14"/>
            <p:cNvPicPr>
              <a:picLocks noChangeAspect="1"/>
            </p:cNvPicPr>
            <p:nvPr/>
          </p:nvPicPr>
          <p:blipFill>
            <a:blip r:embed="rId6"/>
            <a:stretch>
              <a:fillRect/>
            </a:stretch>
          </p:blipFill>
          <p:spPr>
            <a:xfrm>
              <a:off x="7048779" y="2132960"/>
              <a:ext cx="763581" cy="936000"/>
            </a:xfrm>
            <a:prstGeom prst="rect">
              <a:avLst/>
            </a:prstGeom>
          </p:spPr>
        </p:pic>
      </p:grpSp>
      <p:pic>
        <p:nvPicPr>
          <p:cNvPr id="21" name="Picture 6" descr="cow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1183" y="4778916"/>
            <a:ext cx="1008062" cy="90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4" descr="http://www.coloriage-dessin.com/coloriage_img/coloriage-cochon-1228665099.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84156" y="4930751"/>
            <a:ext cx="986537" cy="75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Groupe 22"/>
          <p:cNvGrpSpPr/>
          <p:nvPr/>
        </p:nvGrpSpPr>
        <p:grpSpPr>
          <a:xfrm>
            <a:off x="9047869" y="4746204"/>
            <a:ext cx="1962433" cy="936000"/>
            <a:chOff x="5849927" y="2132960"/>
            <a:chExt cx="1962433" cy="936000"/>
          </a:xfrm>
        </p:grpSpPr>
        <p:pic>
          <p:nvPicPr>
            <p:cNvPr id="24" name="Image 23"/>
            <p:cNvPicPr>
              <a:picLocks noChangeAspect="1"/>
            </p:cNvPicPr>
            <p:nvPr/>
          </p:nvPicPr>
          <p:blipFill>
            <a:blip r:embed="rId5"/>
            <a:stretch>
              <a:fillRect/>
            </a:stretch>
          </p:blipFill>
          <p:spPr>
            <a:xfrm>
              <a:off x="5849927" y="2195228"/>
              <a:ext cx="1185590" cy="857376"/>
            </a:xfrm>
            <a:prstGeom prst="rect">
              <a:avLst/>
            </a:prstGeom>
          </p:spPr>
        </p:pic>
        <p:pic>
          <p:nvPicPr>
            <p:cNvPr id="25" name="Image 24"/>
            <p:cNvPicPr>
              <a:picLocks noChangeAspect="1"/>
            </p:cNvPicPr>
            <p:nvPr/>
          </p:nvPicPr>
          <p:blipFill>
            <a:blip r:embed="rId6"/>
            <a:stretch>
              <a:fillRect/>
            </a:stretch>
          </p:blipFill>
          <p:spPr>
            <a:xfrm>
              <a:off x="7048779" y="2132960"/>
              <a:ext cx="763581" cy="936000"/>
            </a:xfrm>
            <a:prstGeom prst="rect">
              <a:avLst/>
            </a:prstGeom>
          </p:spPr>
        </p:pic>
      </p:grpSp>
    </p:spTree>
    <p:extLst>
      <p:ext uri="{BB962C8B-B14F-4D97-AF65-F5344CB8AC3E}">
        <p14:creationId xmlns:p14="http://schemas.microsoft.com/office/powerpoint/2010/main" val="40705732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922" y="419500"/>
            <a:ext cx="2947482" cy="4601183"/>
          </a:xfrm>
        </p:spPr>
        <p:txBody>
          <a:bodyPr/>
          <a:lstStyle/>
          <a:p>
            <a:r>
              <a:rPr lang="fr-BE" dirty="0" smtClean="0"/>
              <a:t>Vendre à la ferme : quelles autorisations AFSCA?</a:t>
            </a:r>
            <a:endParaRPr lang="fr-BE" dirty="0"/>
          </a:p>
        </p:txBody>
      </p:sp>
      <p:sp>
        <p:nvSpPr>
          <p:cNvPr id="3" name="Espace réservé du contenu 2"/>
          <p:cNvSpPr>
            <a:spLocks noGrp="1"/>
          </p:cNvSpPr>
          <p:nvPr>
            <p:ph idx="1"/>
          </p:nvPr>
        </p:nvSpPr>
        <p:spPr/>
        <p:txBody>
          <a:bodyPr>
            <a:normAutofit fontScale="92500" lnSpcReduction="10000"/>
          </a:bodyPr>
          <a:lstStyle/>
          <a:p>
            <a:r>
              <a:rPr lang="fr-BE" dirty="0" smtClean="0"/>
              <a:t>Plusieurs possibilités:</a:t>
            </a:r>
          </a:p>
          <a:p>
            <a:r>
              <a:rPr lang="fr-BE" dirty="0" smtClean="0"/>
              <a:t>Si abattage de maximum 500 volailles et 250 lapins et </a:t>
            </a:r>
          </a:p>
          <a:p>
            <a:pPr lvl="1">
              <a:buFont typeface="Courier New" panose="02070309020205020404" pitchFamily="49" charset="0"/>
              <a:buChar char="o"/>
            </a:pPr>
            <a:r>
              <a:rPr lang="fr-BE" dirty="0" smtClean="0"/>
              <a:t>vente uniquement à la ferme : pas d’enregistrement/autorisation en plus de l’enregistrement de détention de volailles/lagomorphes</a:t>
            </a:r>
          </a:p>
          <a:p>
            <a:pPr lvl="1">
              <a:buFont typeface="Courier New" panose="02070309020205020404" pitchFamily="49" charset="0"/>
              <a:buChar char="o"/>
            </a:pPr>
            <a:r>
              <a:rPr lang="fr-BE" dirty="0" smtClean="0"/>
              <a:t> vente sur marché local : Autorisation abattage dans l’exploitation agricole nécessaire</a:t>
            </a:r>
          </a:p>
          <a:p>
            <a:r>
              <a:rPr lang="fr-BE" dirty="0" smtClean="0"/>
              <a:t>Si abattage à la ferme de 500 à 7500 volailles et/ou de 250 à 1000 lapins, vente à la ferme et/ou sur le marché local : </a:t>
            </a:r>
            <a:r>
              <a:rPr lang="fr-BE" dirty="0"/>
              <a:t>Autorisation abattage dans l’exploitation agricole </a:t>
            </a:r>
            <a:r>
              <a:rPr lang="fr-BE" dirty="0" smtClean="0"/>
              <a:t>nécessaire</a:t>
            </a:r>
          </a:p>
          <a:p>
            <a:r>
              <a:rPr lang="fr-BE" dirty="0" smtClean="0"/>
              <a:t>Si boucherie à la ferme, vente sur marché ou porte à porte : autorisation débit de viande (afficher le document d’autorisation), si vente après transformation autorisation vente de détail avec transformation </a:t>
            </a:r>
          </a:p>
          <a:p>
            <a:r>
              <a:rPr lang="fr-BE" dirty="0" smtClean="0"/>
              <a:t>Si vente de colis sans manipulation : autorisation de vente de détail de denrées alimentaires (afficher le document d’autorisation)</a:t>
            </a:r>
          </a:p>
          <a:p>
            <a:r>
              <a:rPr lang="fr-BE" dirty="0" smtClean="0"/>
              <a:t>Autorisation de vente de détail ambulant si vente sur les marchés, colportage (afficher le document d’autorisation ou l’avoir avec soi!) </a:t>
            </a:r>
            <a:endParaRPr lang="fr-BE" dirty="0"/>
          </a:p>
          <a:p>
            <a:endParaRPr lang="fr-BE" dirty="0"/>
          </a:p>
        </p:txBody>
      </p:sp>
      <p:pic>
        <p:nvPicPr>
          <p:cNvPr id="10242" name="Picture 2" descr="http://www.favv-afsca.be/_pictures/admin/2011-10-20_autoris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2539" y="3436493"/>
            <a:ext cx="1686734" cy="2387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7447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Vente à distance de denrées</a:t>
            </a:r>
          </a:p>
        </p:txBody>
      </p:sp>
      <p:sp>
        <p:nvSpPr>
          <p:cNvPr id="3" name="Espace réservé du contenu 2"/>
          <p:cNvSpPr>
            <a:spLocks noGrp="1"/>
          </p:cNvSpPr>
          <p:nvPr>
            <p:ph idx="1"/>
          </p:nvPr>
        </p:nvSpPr>
        <p:spPr/>
        <p:txBody>
          <a:bodyPr>
            <a:normAutofit/>
          </a:bodyPr>
          <a:lstStyle/>
          <a:p>
            <a:r>
              <a:rPr lang="fr-BE" sz="2400" dirty="0" smtClean="0">
                <a:solidFill>
                  <a:schemeClr val="tx1"/>
                </a:solidFill>
              </a:rPr>
              <a:t>Toutes </a:t>
            </a:r>
            <a:r>
              <a:rPr lang="fr-BE" sz="2400" dirty="0">
                <a:solidFill>
                  <a:schemeClr val="tx1"/>
                </a:solidFill>
              </a:rPr>
              <a:t>les mentions obligatoires sauf la DLC sont fournies avant la conclusion de l’achat et figurent sur le support de la vente à distance ou sont transmises par un autre moyen clairement précisé </a:t>
            </a:r>
            <a:endParaRPr lang="fr-BE" sz="2400" dirty="0">
              <a:solidFill>
                <a:schemeClr val="tx1"/>
              </a:solidFill>
              <a:sym typeface="Wingdings" pitchFamily="2" charset="2"/>
            </a:endParaRPr>
          </a:p>
          <a:p>
            <a:r>
              <a:rPr lang="fr-BE" sz="2400" dirty="0">
                <a:solidFill>
                  <a:schemeClr val="tx1"/>
                </a:solidFill>
              </a:rPr>
              <a:t>Toutes les mentions obligatoires sont fournies en plus au moment de la </a:t>
            </a:r>
            <a:r>
              <a:rPr lang="fr-BE" sz="2400" dirty="0" smtClean="0">
                <a:solidFill>
                  <a:schemeClr val="tx1"/>
                </a:solidFill>
              </a:rPr>
              <a:t>livraison</a:t>
            </a:r>
          </a:p>
          <a:p>
            <a:r>
              <a:rPr lang="fr-BE" sz="2400" dirty="0" smtClean="0">
                <a:solidFill>
                  <a:schemeClr val="tx1"/>
                </a:solidFill>
              </a:rPr>
              <a:t>Voir l’étape « emballage »</a:t>
            </a:r>
            <a:endParaRPr lang="fr-BE" sz="2400" dirty="0">
              <a:solidFill>
                <a:schemeClr val="tx1"/>
              </a:solidFill>
            </a:endParaRPr>
          </a:p>
          <a:p>
            <a:pPr>
              <a:buFontTx/>
              <a:buChar char="-"/>
            </a:pPr>
            <a:endParaRPr lang="fr-BE" sz="2400" dirty="0">
              <a:solidFill>
                <a:schemeClr val="accent1"/>
              </a:solidFill>
            </a:endParaRPr>
          </a:p>
          <a:p>
            <a:pPr marL="0" indent="0">
              <a:buNone/>
            </a:pPr>
            <a:endParaRPr lang="fr-BE" sz="2400" dirty="0"/>
          </a:p>
        </p:txBody>
      </p:sp>
    </p:spTree>
    <p:extLst>
      <p:ext uri="{BB962C8B-B14F-4D97-AF65-F5344CB8AC3E}">
        <p14:creationId xmlns:p14="http://schemas.microsoft.com/office/powerpoint/2010/main" val="4144561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8" name="Picture 6" descr="C:\Users\ULG\Documents\CRCC\VADEMECUM révision 2014\cover_spw_front_10_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4083" y="1636485"/>
            <a:ext cx="3104406" cy="4384809"/>
          </a:xfrm>
          <a:prstGeom prst="rect">
            <a:avLst/>
          </a:prstGeom>
          <a:noFill/>
          <a:extLst>
            <a:ext uri="{909E8E84-426E-40DD-AFC4-6F175D3DCCD1}">
              <a14:hiddenFill xmlns:a14="http://schemas.microsoft.com/office/drawing/2010/main">
                <a:solidFill>
                  <a:srgbClr val="FFFFFF"/>
                </a:solidFill>
              </a14:hiddenFill>
            </a:ext>
          </a:extLst>
        </p:spPr>
      </p:pic>
      <p:sp>
        <p:nvSpPr>
          <p:cNvPr id="6" name="Titre 5"/>
          <p:cNvSpPr>
            <a:spLocks noGrp="1"/>
          </p:cNvSpPr>
          <p:nvPr>
            <p:ph type="title"/>
          </p:nvPr>
        </p:nvSpPr>
        <p:spPr/>
        <p:txBody>
          <a:bodyPr/>
          <a:lstStyle/>
          <a:p>
            <a:r>
              <a:rPr lang="fr-BE" altLang="fr-FR" dirty="0" smtClean="0"/>
              <a:t>Pour plus d’informations…</a:t>
            </a:r>
            <a:endParaRPr lang="fr-BE" dirty="0"/>
          </a:p>
        </p:txBody>
      </p:sp>
      <p:sp>
        <p:nvSpPr>
          <p:cNvPr id="3" name="Espace réservé du contenu 2"/>
          <p:cNvSpPr>
            <a:spLocks noGrp="1"/>
          </p:cNvSpPr>
          <p:nvPr>
            <p:ph idx="1"/>
          </p:nvPr>
        </p:nvSpPr>
        <p:spPr>
          <a:xfrm>
            <a:off x="3563337" y="1600200"/>
            <a:ext cx="3820750" cy="4495801"/>
          </a:xfrm>
        </p:spPr>
        <p:txBody>
          <a:bodyPr>
            <a:normAutofit/>
          </a:bodyPr>
          <a:lstStyle/>
          <a:p>
            <a:r>
              <a:rPr lang="fr-BE" dirty="0" smtClean="0"/>
              <a:t>Vade-mecum de la valorisation des produits agricoles et de leur commercialisation en circuits courts</a:t>
            </a:r>
          </a:p>
          <a:p>
            <a:r>
              <a:rPr lang="fr-BE" dirty="0" smtClean="0"/>
              <a:t>Disponible sur : </a:t>
            </a:r>
          </a:p>
          <a:p>
            <a:pPr marL="365769" lvl="1" indent="0">
              <a:buNone/>
            </a:pPr>
            <a:r>
              <a:rPr lang="fr-BE" dirty="0">
                <a:hlinkClick r:id="rId3"/>
              </a:rPr>
              <a:t>http://</a:t>
            </a:r>
            <a:r>
              <a:rPr lang="fr-BE" dirty="0" smtClean="0">
                <a:hlinkClick r:id="rId3"/>
              </a:rPr>
              <a:t>agriculture.wallonie.be/apps/spip_wolwin/article.php3?id_article=361</a:t>
            </a:r>
            <a:endParaRPr lang="fr-BE" dirty="0" smtClean="0"/>
          </a:p>
          <a:p>
            <a:pPr marL="365769" lvl="1" indent="0">
              <a:buNone/>
            </a:pPr>
            <a:r>
              <a:rPr lang="fr-BE" dirty="0" smtClean="0"/>
              <a:t>ou</a:t>
            </a:r>
          </a:p>
          <a:p>
            <a:pPr marL="365769" lvl="1" indent="0">
              <a:buNone/>
            </a:pPr>
            <a:r>
              <a:rPr lang="fr-BE" dirty="0" smtClean="0">
                <a:hlinkClick r:id="rId4"/>
              </a:rPr>
              <a:t>www.diversiferm.be</a:t>
            </a:r>
            <a:endParaRPr lang="fr-BE" dirty="0" smtClean="0"/>
          </a:p>
          <a:p>
            <a:pPr lvl="1"/>
            <a:endParaRPr lang="fr-BE" dirty="0" smtClean="0"/>
          </a:p>
          <a:p>
            <a:endParaRPr lang="fr-BE" dirty="0"/>
          </a:p>
        </p:txBody>
      </p:sp>
    </p:spTree>
    <p:extLst>
      <p:ext uri="{BB962C8B-B14F-4D97-AF65-F5344CB8AC3E}">
        <p14:creationId xmlns:p14="http://schemas.microsoft.com/office/powerpoint/2010/main" val="7694130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535062" y="-64812"/>
            <a:ext cx="8903617" cy="3255264"/>
          </a:xfrm>
        </p:spPr>
        <p:txBody>
          <a:bodyPr/>
          <a:lstStyle/>
          <a:p>
            <a:r>
              <a:rPr lang="fr-BE" dirty="0"/>
              <a:t>Merci </a:t>
            </a:r>
            <a:r>
              <a:rPr lang="fr-BE" dirty="0" smtClean="0"/>
              <a:t>pour </a:t>
            </a:r>
            <a:r>
              <a:rPr lang="fr-BE" dirty="0"/>
              <a:t>votre </a:t>
            </a:r>
            <a:r>
              <a:rPr lang="fr-BE" dirty="0" smtClean="0"/>
              <a:t>attention</a:t>
            </a:r>
            <a:br>
              <a:rPr lang="fr-BE" dirty="0" smtClean="0"/>
            </a:br>
            <a:endParaRPr lang="fr-BE" dirty="0"/>
          </a:p>
        </p:txBody>
      </p:sp>
      <p:sp>
        <p:nvSpPr>
          <p:cNvPr id="4" name="Espace réservé du texte 3"/>
          <p:cNvSpPr>
            <a:spLocks noGrp="1"/>
          </p:cNvSpPr>
          <p:nvPr>
            <p:ph type="body" idx="1"/>
          </p:nvPr>
        </p:nvSpPr>
        <p:spPr>
          <a:xfrm>
            <a:off x="3935691" y="2702382"/>
            <a:ext cx="7315200" cy="914400"/>
          </a:xfrm>
        </p:spPr>
        <p:txBody>
          <a:bodyPr>
            <a:noAutofit/>
          </a:bodyPr>
          <a:lstStyle/>
          <a:p>
            <a:r>
              <a:rPr lang="fr-BE" sz="2400" dirty="0"/>
              <a:t>Nous contacter?</a:t>
            </a:r>
          </a:p>
          <a:p>
            <a:endParaRPr lang="fr-BE" sz="2400" dirty="0"/>
          </a:p>
          <a:p>
            <a:r>
              <a:rPr lang="fr-BE" sz="2400" dirty="0"/>
              <a:t>(+32) 081/62 23 17</a:t>
            </a:r>
          </a:p>
          <a:p>
            <a:r>
              <a:rPr lang="fr-BE" sz="2400" dirty="0"/>
              <a:t>infos@diversiferm.be</a:t>
            </a:r>
          </a:p>
          <a:p>
            <a:r>
              <a:rPr lang="fr-BE" sz="2400" dirty="0"/>
              <a:t>www.diversiferm.be</a:t>
            </a:r>
          </a:p>
        </p:txBody>
      </p:sp>
    </p:spTree>
    <p:extLst>
      <p:ext uri="{BB962C8B-B14F-4D97-AF65-F5344CB8AC3E}">
        <p14:creationId xmlns:p14="http://schemas.microsoft.com/office/powerpoint/2010/main" val="2619597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p:txBody>
          <a:bodyPr/>
          <a:lstStyle/>
          <a:p>
            <a:r>
              <a:rPr lang="fr-BE" dirty="0"/>
              <a:t>détention d’animaux : </a:t>
            </a:r>
            <a:r>
              <a:rPr lang="fr-BE" dirty="0" smtClean="0"/>
              <a:t>obligations</a:t>
            </a:r>
            <a:r>
              <a:rPr lang="fr-BE" dirty="0"/>
              <a:t>?</a:t>
            </a:r>
          </a:p>
        </p:txBody>
      </p:sp>
      <p:sp>
        <p:nvSpPr>
          <p:cNvPr id="3" name="Espace réservé du contenu 2"/>
          <p:cNvSpPr>
            <a:spLocks noGrp="1"/>
          </p:cNvSpPr>
          <p:nvPr>
            <p:ph idx="1"/>
          </p:nvPr>
        </p:nvSpPr>
        <p:spPr/>
        <p:txBody>
          <a:bodyPr>
            <a:normAutofit/>
          </a:bodyPr>
          <a:lstStyle/>
          <a:p>
            <a:pPr marL="0" indent="0">
              <a:buNone/>
            </a:pPr>
            <a:r>
              <a:rPr lang="fr-BE" b="1" dirty="0" smtClean="0">
                <a:solidFill>
                  <a:schemeClr val="accent1"/>
                </a:solidFill>
              </a:rPr>
              <a:t>Autres </a:t>
            </a:r>
            <a:r>
              <a:rPr lang="fr-BE" b="1" dirty="0">
                <a:solidFill>
                  <a:schemeClr val="accent1"/>
                </a:solidFill>
              </a:rPr>
              <a:t>obligations administratives générales :</a:t>
            </a:r>
          </a:p>
          <a:p>
            <a:r>
              <a:rPr lang="fr-BE" dirty="0" smtClean="0"/>
              <a:t>Registre</a:t>
            </a:r>
          </a:p>
          <a:p>
            <a:r>
              <a:rPr lang="fr-BE" dirty="0"/>
              <a:t>Un détenteur d'ovins, de caprins et de </a:t>
            </a:r>
            <a:r>
              <a:rPr lang="fr-BE" dirty="0" smtClean="0"/>
              <a:t>cervidés : recensement annuel (SANITEL)</a:t>
            </a:r>
            <a:endParaRPr lang="fr-BE" dirty="0"/>
          </a:p>
          <a:p>
            <a:r>
              <a:rPr lang="fr-BE" dirty="0"/>
              <a:t>Le détenteur de </a:t>
            </a:r>
            <a:r>
              <a:rPr lang="fr-BE" dirty="0" smtClean="0"/>
              <a:t>porcs : certificat </a:t>
            </a:r>
            <a:r>
              <a:rPr lang="fr-BE" dirty="0"/>
              <a:t>sanitaire </a:t>
            </a:r>
            <a:r>
              <a:rPr lang="fr-BE" dirty="0" smtClean="0"/>
              <a:t>(AFSCA) et convention </a:t>
            </a:r>
            <a:r>
              <a:rPr lang="fr-BE" dirty="0"/>
              <a:t>avec un vétérinaire agréé </a:t>
            </a:r>
            <a:r>
              <a:rPr lang="fr-BE" dirty="0" smtClean="0"/>
              <a:t>: visite de contrôle trois </a:t>
            </a:r>
            <a:r>
              <a:rPr lang="fr-BE" dirty="0"/>
              <a:t>fois par </a:t>
            </a:r>
            <a:r>
              <a:rPr lang="fr-BE" dirty="0" smtClean="0"/>
              <a:t>an. </a:t>
            </a:r>
            <a:r>
              <a:rPr lang="fr-BE" dirty="0"/>
              <a:t>Le vétérinaire fait rapport de ces visites à SANITEL </a:t>
            </a:r>
          </a:p>
          <a:p>
            <a:r>
              <a:rPr lang="fr-BE" dirty="0"/>
              <a:t>De même, tout détenteur de bovins doit conclure une convention avec un vétérinaire </a:t>
            </a:r>
            <a:r>
              <a:rPr lang="fr-BE" dirty="0" smtClean="0"/>
              <a:t>agréé.</a:t>
            </a:r>
            <a:endParaRPr lang="fr-BE" dirty="0"/>
          </a:p>
          <a:p>
            <a:endParaRPr lang="fr-BE" dirty="0" smtClean="0"/>
          </a:p>
        </p:txBody>
      </p:sp>
    </p:spTree>
    <p:extLst>
      <p:ext uri="{BB962C8B-B14F-4D97-AF65-F5344CB8AC3E}">
        <p14:creationId xmlns:p14="http://schemas.microsoft.com/office/powerpoint/2010/main" val="2773903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fr-BE" dirty="0" smtClean="0"/>
              <a:t>Préalable – détention d’animaux</a:t>
            </a:r>
            <a:endParaRPr lang="fr-BE" dirty="0"/>
          </a:p>
        </p:txBody>
      </p:sp>
      <p:sp>
        <p:nvSpPr>
          <p:cNvPr id="5" name="Espace réservé du contenu 4"/>
          <p:cNvSpPr>
            <a:spLocks noGrp="1"/>
          </p:cNvSpPr>
          <p:nvPr>
            <p:ph idx="1"/>
          </p:nvPr>
        </p:nvSpPr>
        <p:spPr/>
        <p:txBody>
          <a:bodyPr>
            <a:normAutofit fontScale="85000" lnSpcReduction="20000"/>
          </a:bodyPr>
          <a:lstStyle/>
          <a:p>
            <a:r>
              <a:rPr lang="fr-BE" b="1" dirty="0" smtClean="0">
                <a:solidFill>
                  <a:schemeClr val="accent1"/>
                </a:solidFill>
              </a:rPr>
              <a:t>Pas de formalités pour la détention de </a:t>
            </a:r>
            <a:r>
              <a:rPr lang="fr-BE" dirty="0" smtClean="0">
                <a:solidFill>
                  <a:schemeClr val="accent1"/>
                </a:solidFill>
              </a:rPr>
              <a:t>:</a:t>
            </a:r>
          </a:p>
          <a:p>
            <a:endParaRPr lang="fr-BE" dirty="0" smtClean="0"/>
          </a:p>
          <a:p>
            <a:pPr lvl="1"/>
            <a:r>
              <a:rPr lang="fr-BE" dirty="0" smtClean="0"/>
              <a:t>Maximum 199</a:t>
            </a:r>
          </a:p>
          <a:p>
            <a:pPr lvl="1"/>
            <a:endParaRPr lang="fr-BE" dirty="0" smtClean="0"/>
          </a:p>
          <a:p>
            <a:pPr lvl="1"/>
            <a:endParaRPr lang="fr-BE" dirty="0" smtClean="0"/>
          </a:p>
          <a:p>
            <a:pPr lvl="1"/>
            <a:r>
              <a:rPr lang="fr-BE" dirty="0" smtClean="0"/>
              <a:t>Maximum 99		de chair</a:t>
            </a:r>
          </a:p>
          <a:p>
            <a:pPr lvl="1"/>
            <a:r>
              <a:rPr lang="fr-BE" dirty="0" smtClean="0"/>
              <a:t>Maximum 19		de reproduction</a:t>
            </a:r>
          </a:p>
          <a:p>
            <a:pPr>
              <a:defRPr/>
            </a:pPr>
            <a:endParaRPr lang="fr-BE" b="1" dirty="0" smtClean="0"/>
          </a:p>
          <a:p>
            <a:pPr>
              <a:defRPr/>
            </a:pPr>
            <a:r>
              <a:rPr lang="fr-BE" b="1" dirty="0" smtClean="0">
                <a:solidFill>
                  <a:schemeClr val="accent1"/>
                </a:solidFill>
              </a:rPr>
              <a:t>Pour </a:t>
            </a:r>
            <a:r>
              <a:rPr lang="fr-BE" b="1" dirty="0">
                <a:solidFill>
                  <a:schemeClr val="accent1"/>
                </a:solidFill>
              </a:rPr>
              <a:t>la détention de </a:t>
            </a:r>
            <a:r>
              <a:rPr lang="fr-BE" b="1" dirty="0" smtClean="0">
                <a:solidFill>
                  <a:schemeClr val="accent1"/>
                </a:solidFill>
              </a:rPr>
              <a:t>:</a:t>
            </a:r>
          </a:p>
          <a:p>
            <a:pPr>
              <a:defRPr/>
            </a:pPr>
            <a:endParaRPr lang="fr-BE" b="1" dirty="0"/>
          </a:p>
          <a:p>
            <a:pPr lvl="1">
              <a:defRPr/>
            </a:pPr>
            <a:r>
              <a:rPr lang="fr-BE" dirty="0" smtClean="0"/>
              <a:t>≥ </a:t>
            </a:r>
            <a:r>
              <a:rPr lang="fr-BE" dirty="0"/>
              <a:t>200	</a:t>
            </a:r>
          </a:p>
          <a:p>
            <a:pPr lvl="1">
              <a:defRPr/>
            </a:pPr>
            <a:endParaRPr lang="fr-BE" dirty="0"/>
          </a:p>
          <a:p>
            <a:pPr lvl="1">
              <a:defRPr/>
            </a:pPr>
            <a:endParaRPr lang="fr-BE" dirty="0" smtClean="0"/>
          </a:p>
          <a:p>
            <a:pPr lvl="1">
              <a:defRPr/>
            </a:pPr>
            <a:r>
              <a:rPr lang="fr-BE" dirty="0" smtClean="0"/>
              <a:t>≥ </a:t>
            </a:r>
            <a:r>
              <a:rPr lang="fr-BE" dirty="0"/>
              <a:t>100		de chair </a:t>
            </a:r>
          </a:p>
          <a:p>
            <a:pPr lvl="1">
              <a:defRPr/>
            </a:pPr>
            <a:r>
              <a:rPr lang="fr-BE" dirty="0"/>
              <a:t>≥20 		de </a:t>
            </a:r>
            <a:r>
              <a:rPr lang="fr-BE" dirty="0" smtClean="0"/>
              <a:t>reproduction</a:t>
            </a:r>
          </a:p>
          <a:p>
            <a:pPr lvl="1">
              <a:defRPr/>
            </a:pPr>
            <a:endParaRPr lang="fr-BE" dirty="0"/>
          </a:p>
          <a:p>
            <a:pPr lvl="1">
              <a:defRPr/>
            </a:pPr>
            <a:endParaRPr lang="fr-BE" dirty="0" smtClean="0"/>
          </a:p>
          <a:p>
            <a:pPr lvl="1">
              <a:defRPr/>
            </a:pPr>
            <a:r>
              <a:rPr lang="fr-BE" dirty="0" smtClean="0"/>
              <a:t>Demander </a:t>
            </a:r>
            <a:r>
              <a:rPr lang="fr-BE" dirty="0"/>
              <a:t>un n° de troupeau à </a:t>
            </a:r>
            <a:r>
              <a:rPr lang="fr-BE" dirty="0" smtClean="0"/>
              <a:t>l’ARSIA</a:t>
            </a:r>
          </a:p>
          <a:p>
            <a:pPr lvl="1">
              <a:defRPr/>
            </a:pPr>
            <a:r>
              <a:rPr lang="fr-BE" dirty="0" smtClean="0"/>
              <a:t>Enregistrement </a:t>
            </a:r>
            <a:r>
              <a:rPr lang="fr-BE" dirty="0"/>
              <a:t>de l’activité de détention et contribution AFSCA</a:t>
            </a:r>
          </a:p>
          <a:p>
            <a:endParaRPr lang="fr-BE" dirty="0"/>
          </a:p>
          <a:p>
            <a:pPr lvl="1"/>
            <a:endParaRPr lang="fr-BE" dirty="0"/>
          </a:p>
        </p:txBody>
      </p:sp>
      <p:pic>
        <p:nvPicPr>
          <p:cNvPr id="9" name="Picture 10" descr="http://www.cndp.fr/crdp-dijon/IMG/gif_lapin.gif"/>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5885472" y="1744216"/>
            <a:ext cx="731586" cy="93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http://www.greluche.info/coloriage/Poules/dessin-poulet.gif"/>
          <p:cNvPicPr>
            <a:picLocks noChangeAspect="1" noChangeArrowheads="1"/>
          </p:cNvPicPr>
          <p:nvPr/>
        </p:nvPicPr>
        <p:blipFill>
          <a:blip r:embed="rId4" cstate="print">
            <a:biLevel thresh="75000"/>
            <a:extLst>
              <a:ext uri="{28A0092B-C50C-407E-A947-70E740481C1C}">
                <a14:useLocalDpi xmlns:a14="http://schemas.microsoft.com/office/drawing/2010/main" val="0"/>
              </a:ext>
            </a:extLst>
          </a:blip>
          <a:srcRect/>
          <a:stretch>
            <a:fillRect/>
          </a:stretch>
        </p:blipFill>
        <p:spPr bwMode="auto">
          <a:xfrm>
            <a:off x="5949135" y="1029391"/>
            <a:ext cx="604270" cy="7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http://www.cndp.fr/crdp-dijon/IMG/gif_lapin.gif"/>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5479056" y="3849241"/>
            <a:ext cx="731586" cy="93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http://www.greluche.info/coloriage/Poules/dessin-poulet.gif"/>
          <p:cNvPicPr>
            <a:picLocks noChangeAspect="1" noChangeArrowheads="1"/>
          </p:cNvPicPr>
          <p:nvPr/>
        </p:nvPicPr>
        <p:blipFill>
          <a:blip r:embed="rId4" cstate="print">
            <a:biLevel thresh="75000"/>
            <a:extLst>
              <a:ext uri="{28A0092B-C50C-407E-A947-70E740481C1C}">
                <a14:useLocalDpi xmlns:a14="http://schemas.microsoft.com/office/drawing/2010/main" val="0"/>
              </a:ext>
            </a:extLst>
          </a:blip>
          <a:srcRect/>
          <a:stretch>
            <a:fillRect/>
          </a:stretch>
        </p:blipFill>
        <p:spPr bwMode="auto">
          <a:xfrm>
            <a:off x="5606378" y="3102766"/>
            <a:ext cx="604270" cy="7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521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Etapes liées à la valorisation de la viande à la ferme</a:t>
            </a:r>
            <a:endParaRPr lang="fr-BE"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3664406663"/>
              </p:ext>
            </p:extLst>
          </p:nvPr>
        </p:nvGraphicFramePr>
        <p:xfrm>
          <a:off x="5071492" y="816249"/>
          <a:ext cx="4631801" cy="5216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7678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2918" y="1123841"/>
            <a:ext cx="3293777" cy="4601183"/>
          </a:xfrm>
        </p:spPr>
        <p:txBody>
          <a:bodyPr/>
          <a:lstStyle/>
          <a:p>
            <a:r>
              <a:rPr lang="fr-BE" dirty="0"/>
              <a:t>Transport des animaux vivants</a:t>
            </a:r>
            <a:br>
              <a:rPr lang="fr-BE" dirty="0"/>
            </a:br>
            <a:endParaRPr lang="fr-BE" dirty="0"/>
          </a:p>
        </p:txBody>
      </p:sp>
      <p:sp>
        <p:nvSpPr>
          <p:cNvPr id="5" name="Espace réservé du contenu 2"/>
          <p:cNvSpPr>
            <a:spLocks noGrp="1"/>
          </p:cNvSpPr>
          <p:nvPr>
            <p:ph idx="1"/>
          </p:nvPr>
        </p:nvSpPr>
        <p:spPr>
          <a:xfrm>
            <a:off x="3869268" y="349758"/>
            <a:ext cx="7315200" cy="5120640"/>
          </a:xfrm>
        </p:spPr>
        <p:txBody>
          <a:bodyPr/>
          <a:lstStyle/>
          <a:p>
            <a:r>
              <a:rPr lang="fr-BE" dirty="0" smtClean="0"/>
              <a:t>Transport commercial limité (par producteur  &lt;50km) : pas d’autorisations/agréments à demander</a:t>
            </a:r>
          </a:p>
          <a:p>
            <a:pPr marL="0" indent="0" algn="ctr">
              <a:buNone/>
            </a:pPr>
            <a:r>
              <a:rPr lang="fr-BE" dirty="0" smtClean="0"/>
              <a:t>&gt;&lt;</a:t>
            </a:r>
          </a:p>
          <a:p>
            <a:r>
              <a:rPr lang="fr-BE" dirty="0" smtClean="0"/>
              <a:t>Transport commercial, si effectué par le producteur :</a:t>
            </a:r>
          </a:p>
          <a:p>
            <a:r>
              <a:rPr lang="fr-BE" dirty="0" smtClean="0"/>
              <a:t>Autorisation transporteur animaux vivants AFSCA nécessaire si abattoir &gt; 50km*</a:t>
            </a:r>
          </a:p>
          <a:p>
            <a:r>
              <a:rPr lang="fr-BE" dirty="0" smtClean="0"/>
              <a:t>Agrément du moyen de transport si remorque &gt; 750 kg (uniquement pour transport longue durée &gt; 8h) </a:t>
            </a:r>
          </a:p>
        </p:txBody>
      </p:sp>
      <p:sp>
        <p:nvSpPr>
          <p:cNvPr id="6" name="Rectangle 5"/>
          <p:cNvSpPr/>
          <p:nvPr/>
        </p:nvSpPr>
        <p:spPr>
          <a:xfrm>
            <a:off x="3667126" y="5209038"/>
            <a:ext cx="7839916" cy="1292790"/>
          </a:xfrm>
          <a:prstGeom prst="rect">
            <a:avLst/>
          </a:prstGeom>
        </p:spPr>
        <p:txBody>
          <a:bodyPr wrap="square">
            <a:spAutoFit/>
          </a:bodyPr>
          <a:lstStyle/>
          <a:p>
            <a:pPr algn="just"/>
            <a:r>
              <a:rPr lang="fr-BE" sz="1200" dirty="0"/>
              <a:t>* RÈGLEMENT (CE) N</a:t>
            </a:r>
            <a:r>
              <a:rPr lang="fr-BE" sz="1200" baseline="30000" dirty="0"/>
              <a:t>o</a:t>
            </a:r>
            <a:r>
              <a:rPr lang="fr-BE" sz="1200" dirty="0"/>
              <a:t> 1/2005 DU CONSEIL du 22 décembre 2004 relatif à la protection des animaux pendant le transport et les opérations annexes et modifiant les directives 64/432/CEE et 93/119/CE et le règlement (CE) n</a:t>
            </a:r>
            <a:r>
              <a:rPr lang="fr-BE" sz="1200" baseline="30000" dirty="0"/>
              <a:t>o</a:t>
            </a:r>
            <a:r>
              <a:rPr lang="fr-BE" sz="1200" dirty="0"/>
              <a:t> 1255/97 (art3 et 27 s’appliquent dans tous les cas)</a:t>
            </a:r>
          </a:p>
          <a:p>
            <a:pPr algn="just"/>
            <a:r>
              <a:rPr lang="fr-BE" sz="1200" dirty="0"/>
              <a:t>* 10 JUIN 2014. - Arrêté royal relatif aux conditions pour le transport, le rassemblement et le commerce d'animaux agricoles</a:t>
            </a:r>
          </a:p>
          <a:p>
            <a:endParaRPr lang="fr-BE" sz="1801" dirty="0"/>
          </a:p>
        </p:txBody>
      </p:sp>
      <p:sp>
        <p:nvSpPr>
          <p:cNvPr id="2" name="Rectangle 1"/>
          <p:cNvSpPr/>
          <p:nvPr/>
        </p:nvSpPr>
        <p:spPr>
          <a:xfrm rot="1931487">
            <a:off x="9367950" y="790580"/>
            <a:ext cx="2939830" cy="8001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BE" sz="1801"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Respect règles bien-être animal* (</a:t>
            </a:r>
            <a:r>
              <a:rPr lang="fr-BE" sz="1801" b="1"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cfr</a:t>
            </a:r>
            <a:r>
              <a:rPr lang="fr-BE" sz="1801"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syllabus CER)</a:t>
            </a:r>
          </a:p>
        </p:txBody>
      </p:sp>
    </p:spTree>
    <p:extLst>
      <p:ext uri="{BB962C8B-B14F-4D97-AF65-F5344CB8AC3E}">
        <p14:creationId xmlns:p14="http://schemas.microsoft.com/office/powerpoint/2010/main" val="2802812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Transport des animaux vivants</a:t>
            </a:r>
          </a:p>
        </p:txBody>
      </p:sp>
      <p:sp>
        <p:nvSpPr>
          <p:cNvPr id="3" name="Espace réservé du contenu 2"/>
          <p:cNvSpPr>
            <a:spLocks noGrp="1"/>
          </p:cNvSpPr>
          <p:nvPr>
            <p:ph idx="1"/>
          </p:nvPr>
        </p:nvSpPr>
        <p:spPr/>
        <p:txBody>
          <a:bodyPr/>
          <a:lstStyle/>
          <a:p>
            <a:r>
              <a:rPr lang="fr-BE" dirty="0"/>
              <a:t>Le syllabus et les informations relatives au transport d’animaux vivants sont disponibles sur le site </a:t>
            </a:r>
            <a:r>
              <a:rPr lang="fr-BE" dirty="0">
                <a:hlinkClick r:id="rId2"/>
              </a:rPr>
              <a:t>http://agrideveloppement.cergroupe.be/</a:t>
            </a:r>
            <a:r>
              <a:rPr lang="fr-BE" dirty="0" err="1">
                <a:hlinkClick r:id="rId2"/>
              </a:rPr>
              <a:t>fr</a:t>
            </a:r>
            <a:r>
              <a:rPr lang="fr-BE" dirty="0">
                <a:hlinkClick r:id="rId2"/>
              </a:rPr>
              <a:t>/services/services-aux-agriculteurs/13-fr/services/services-aux-agriculteurs/76-formations-et-examens-bien-être-animal.html</a:t>
            </a:r>
            <a:endParaRPr lang="fr-BE" dirty="0"/>
          </a:p>
          <a:p>
            <a:r>
              <a:rPr lang="fr-BE" dirty="0"/>
              <a:t>Plus d’informations sur les </a:t>
            </a:r>
            <a:r>
              <a:rPr lang="fr-BE" dirty="0" smtClean="0"/>
              <a:t>démarches et flux d’informations à garantir lors du transport </a:t>
            </a:r>
            <a:r>
              <a:rPr lang="fr-BE" dirty="0"/>
              <a:t>:</a:t>
            </a:r>
          </a:p>
          <a:p>
            <a:r>
              <a:rPr lang="fr-BE" dirty="0">
                <a:hlinkClick r:id="rId3"/>
              </a:rPr>
              <a:t>http://www.favv-afsca.be/productionanimale/animaux/transportanimauxvivants/</a:t>
            </a:r>
            <a:endParaRPr lang="fr-BE" dirty="0"/>
          </a:p>
          <a:p>
            <a:endParaRPr lang="fr-BE" dirty="0"/>
          </a:p>
        </p:txBody>
      </p:sp>
    </p:spTree>
    <p:extLst>
      <p:ext uri="{BB962C8B-B14F-4D97-AF65-F5344CB8AC3E}">
        <p14:creationId xmlns:p14="http://schemas.microsoft.com/office/powerpoint/2010/main" val="1043127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Cadre</Template>
  <TotalTime>1556</TotalTime>
  <Words>3034</Words>
  <Application>Microsoft Office PowerPoint</Application>
  <PresentationFormat>Grand écran</PresentationFormat>
  <Paragraphs>434</Paragraphs>
  <Slides>43</Slides>
  <Notes>7</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43</vt:i4>
      </vt:variant>
    </vt:vector>
  </HeadingPairs>
  <TitlesOfParts>
    <vt:vector size="52" baseType="lpstr">
      <vt:lpstr>Arial</vt:lpstr>
      <vt:lpstr>Calibri</vt:lpstr>
      <vt:lpstr>Corbel</vt:lpstr>
      <vt:lpstr>Courier New</vt:lpstr>
      <vt:lpstr>Symbol</vt:lpstr>
      <vt:lpstr>Times New Roman</vt:lpstr>
      <vt:lpstr>Wingdings</vt:lpstr>
      <vt:lpstr>Wingdings 2</vt:lpstr>
      <vt:lpstr>Cadre</vt:lpstr>
      <vt:lpstr>Valorisation de la viande à la ferme :  colis et boucherie à la ferme</vt:lpstr>
      <vt:lpstr>Etapes liées à la valorisation de la viande à la ferme</vt:lpstr>
      <vt:lpstr>Etapes liées à la valorisation de la viande à la ferme</vt:lpstr>
      <vt:lpstr>détention d’animaux : formalités en fonction du nombre d’animaux?</vt:lpstr>
      <vt:lpstr>détention d’animaux : obligations?</vt:lpstr>
      <vt:lpstr>Préalable – détention d’animaux</vt:lpstr>
      <vt:lpstr>Etapes liées à la valorisation de la viande à la ferme</vt:lpstr>
      <vt:lpstr>Transport des animaux vivants </vt:lpstr>
      <vt:lpstr>Transport des animaux vivants</vt:lpstr>
      <vt:lpstr>Etapes liées à la valorisation de la viande à la ferme</vt:lpstr>
      <vt:lpstr>Abattage privé vs Abattage à finalité commerciale</vt:lpstr>
      <vt:lpstr>Abattage commercial : règle générale</vt:lpstr>
      <vt:lpstr>Abattage commercial : documents à transmettre</vt:lpstr>
      <vt:lpstr>Abattage commercial </vt:lpstr>
      <vt:lpstr>Abattage commercial à la ferme : volailles et lagomorphes</vt:lpstr>
      <vt:lpstr>Abattage commercial à la ferme : volailles</vt:lpstr>
      <vt:lpstr>Abattage commercial à la ferme : volailles</vt:lpstr>
      <vt:lpstr>parenthèse générale pour l’infrastructure</vt:lpstr>
      <vt:lpstr>Etapes liées à la valorisation de la viande à la ferme</vt:lpstr>
      <vt:lpstr>Transport des carcasses par producteur</vt:lpstr>
      <vt:lpstr>Transport des carcasses par producteur</vt:lpstr>
      <vt:lpstr>Transport des carcasses par producteur</vt:lpstr>
      <vt:lpstr>Etapes liées à la valorisation de la viande à la ferme</vt:lpstr>
      <vt:lpstr>Découpe-transformation- confection de colis</vt:lpstr>
      <vt:lpstr>Transformation</vt:lpstr>
      <vt:lpstr>Boucherie à la ferme : découpe et transformation</vt:lpstr>
      <vt:lpstr>Découpe-confection de colis/ boucherie à la ferme</vt:lpstr>
      <vt:lpstr>Découpe-transformationet confection de colis</vt:lpstr>
      <vt:lpstr>Etapes liées à la valorisation de la viande à la ferme</vt:lpstr>
      <vt:lpstr>Emballage &amp; Etiquetage des colis</vt:lpstr>
      <vt:lpstr>Etiquetage des colis : dans tous les cas</vt:lpstr>
      <vt:lpstr>Etiquetage des colis : dans tous les cas</vt:lpstr>
      <vt:lpstr>Etiquetage des colis : emballage sans commande préalable</vt:lpstr>
      <vt:lpstr>Etapes liées à la valorisation de la viande à la ferme</vt:lpstr>
      <vt:lpstr>Transport avant vente</vt:lpstr>
      <vt:lpstr>Transport avant vente</vt:lpstr>
      <vt:lpstr>Transport et conservation</vt:lpstr>
      <vt:lpstr>Stockage</vt:lpstr>
      <vt:lpstr>Etapes liées à la valorisation de la viande à la ferme</vt:lpstr>
      <vt:lpstr>Vendre à la ferme : quelles autorisations AFSCA?</vt:lpstr>
      <vt:lpstr>Vente à distance de denrées</vt:lpstr>
      <vt:lpstr>Pour plus d’informations…</vt:lpstr>
      <vt:lpstr>Merci pour votre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u300691</dc:creator>
  <cp:lastModifiedBy>u300691</cp:lastModifiedBy>
  <cp:revision>109</cp:revision>
  <dcterms:created xsi:type="dcterms:W3CDTF">2016-09-20T12:36:28Z</dcterms:created>
  <dcterms:modified xsi:type="dcterms:W3CDTF">2017-01-20T08:52:14Z</dcterms:modified>
</cp:coreProperties>
</file>